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9ea88e75940da6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20E3F-6EC7-449D-B65F-D4DD63BFD8D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DB1EF-6DE0-40E3-9FFC-7A51B961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B1EF-6DE0-40E3-9FFC-7A51B96190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3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B1EF-6DE0-40E3-9FFC-7A51B96190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9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8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3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6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089B-DFC7-4FBF-8BC1-F53DD1FB7FB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1533-F72D-428D-9E39-A826FAFC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907762" y="1059267"/>
            <a:ext cx="6957485" cy="5192337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3548" y="1991032"/>
            <a:ext cx="502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учителя-логопеда    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650" y="145992"/>
            <a:ext cx="10656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 образовательное 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41 «Золотая рыбка»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  Алтайского края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4313" y="5187141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Лютая Т.В.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50" y="3143617"/>
            <a:ext cx="1687751" cy="2008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08" y="3314471"/>
            <a:ext cx="2456006" cy="16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84" y="2676698"/>
            <a:ext cx="11193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2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196" y="598516"/>
            <a:ext cx="702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615" y="1712422"/>
            <a:ext cx="8163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игрушка основанная на оптической иллюзии. В переводе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греческого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таумотроп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чудовращалка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оптическая игрушка, демонстрирующая слияние двух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восприятии наблюдателя.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такому слиянию, впоследствии, картинки могли ожить в других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и анимации.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9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31768" y="453522"/>
            <a:ext cx="6675120" cy="3312143"/>
          </a:xfrm>
          <a:prstGeom prst="wedgeRoundRect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09368" y="872836"/>
            <a:ext cx="6513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игрушка была особо популярна 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Викторианскую эпоху.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Викторианская эпоха — период правления Виктории, королевы Британской империи.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 Джон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Гершелл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химик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математик, астроном и физик, изобретатель.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4" y="4184979"/>
            <a:ext cx="4100051" cy="2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62" y="400749"/>
            <a:ext cx="110884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Вскоре стали массово продаваться наборы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тауматропов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состоящие из десяти и более композиций на разные тематики, которыми дети любили друг перед другом хвастать и даже обменивались между собой.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популярными темами иллюстраций были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птица и клетка; позднее появилась вариация с мышкой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надписью: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на свободу»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всадник на лошади; ваза и букет роз;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Арлекин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Коломбина – известные образы из итальянского театра масок.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3447737"/>
            <a:ext cx="3621578" cy="271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67" y="3091596"/>
            <a:ext cx="3835603" cy="28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32509"/>
            <a:ext cx="612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94" y="149630"/>
            <a:ext cx="2552007" cy="1914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3" y="4221661"/>
            <a:ext cx="3093674" cy="232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227" y="1255839"/>
            <a:ext cx="70003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Таумотроп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игрушка из палочки и двух склеенных бумажных кружков с разными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изобпажениями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 вращении картонного диска с двумя рисунками наш глаз воспринимает сразу оба изображения, а так как диск вращается на одном месте (вокруг своей оси), то мы видим оба рисунка.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оптическая иллюзия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нашем восприятии оба изображения оказываются совмещенными.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08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282634"/>
            <a:ext cx="10266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0204" y="897775"/>
            <a:ext cx="8753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используется как игрушка-забава.</a:t>
            </a:r>
          </a:p>
          <a:p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Таумотроп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абсолютно на любую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февраля, новый год, 8 марта, дикие и домашние животные, птицы, космос, народные игрушки и многое другое.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3419"/>
            <a:ext cx="4336026" cy="34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" y="257695"/>
            <a:ext cx="10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и старшем дошкольном возрасте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929" y="719360"/>
            <a:ext cx="6105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различных игр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экологических  (картинки с изображением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можно/нельзя делать),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(сюжетные картинки),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уголке природы, эмоций, при театрализации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сказок, логопедических игр.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2" y="2957783"/>
            <a:ext cx="4161156" cy="33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" y="232756"/>
            <a:ext cx="111058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логопедических занятиях способствует: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6131" y="831273"/>
            <a:ext cx="77640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 (картинки подбираются на отрабатываемый звук: например, на автоматизацию звука «л», «ль» предлагая следующие изображения: Малыш плачет. Влад нашел клад. Белка нашла желудь. Подсолнух расцвел. Слава мечтал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лексико-грамматических категорий (уточнение рода, числа, использование предлогов НА, ПОД, В, 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причинно-следственных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связей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(составление коротких рассказов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20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344" y="362275"/>
            <a:ext cx="109138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мышц кисти (необходима слаженная работа кистей рук, привлечение внимания к выполняемому действию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посторонней помощи производит самомассаж биологически активных точек на ладони (для малышей можно выполнить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шестигранном карандаше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над темпом и ритмом движений мелкой моторики (для правильного восприятия требуется удержание определенной скорости вращения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профилактикой нарушений зрения (повышают и фиксируют угол обзора, время удержания зрительного внимания на объекте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релаксирующая пауза, помогает завершить занятие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позитивной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ноте (сюрпризный момент).</a:t>
            </a:r>
          </a:p>
        </p:txBody>
      </p:sp>
    </p:spTree>
    <p:extLst>
      <p:ext uri="{BB962C8B-B14F-4D97-AF65-F5344CB8AC3E}">
        <p14:creationId xmlns:p14="http://schemas.microsoft.com/office/powerpoint/2010/main" val="1632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433</Words>
  <Application>Microsoft Office PowerPoint</Application>
  <PresentationFormat>Широкоэкранный</PresentationFormat>
  <Paragraphs>47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Tamara</cp:lastModifiedBy>
  <cp:revision>28</cp:revision>
  <dcterms:created xsi:type="dcterms:W3CDTF">2025-03-28T16:42:35Z</dcterms:created>
  <dcterms:modified xsi:type="dcterms:W3CDTF">2025-03-31T15:46:57Z</dcterms:modified>
</cp:coreProperties>
</file>