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2" r:id="rId4"/>
    <p:sldId id="273" r:id="rId5"/>
    <p:sldId id="274" r:id="rId6"/>
    <p:sldId id="276" r:id="rId7"/>
    <p:sldId id="279" r:id="rId8"/>
    <p:sldId id="280" r:id="rId9"/>
    <p:sldId id="281" r:id="rId10"/>
    <p:sldId id="282" r:id="rId11"/>
    <p:sldId id="277" r:id="rId12"/>
    <p:sldId id="28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34128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6600" dirty="0" smtClean="0"/>
              <a:t>  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 №36 «Колокольчик»</a:t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Рубцовск, 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развивающих игр и пособий в коррекционной работе учителя-логопеда»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и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представление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 и пособий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632848" cy="3095734"/>
          </a:xfrm>
        </p:spPr>
        <p:txBody>
          <a:bodyPr>
            <a:normAutofit fontScale="62500" lnSpcReduction="20000"/>
          </a:bodyPr>
          <a:lstStyle/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</a:p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Демчук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Викторовна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Рубцовск, 2025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85864"/>
            <a:ext cx="4320481" cy="2961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Развивающий набор с 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логопедическим пособием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«Учимся 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звуки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набор поможет дошкольнику освоить произношение сложных звуков -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Р, Л, С, Ж и Ш.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Карточки, прищепки и варианты занятий, разработаны специально для того, чтобы закрепить правильное произношение или скорректировать уже имеющиеся нарушения речи у ребёнка. 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8260"/>
            <a:ext cx="4032448" cy="261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9527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Логопедическая игра «</a:t>
            </a:r>
            <a:r>
              <a:rPr lang="ru-RU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Логогородок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домик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автоматизации звуков, развития фонематического анализа, грамматического строя, связной речи, умения определять количество слогов в слове. 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13" y="3789040"/>
            <a:ext cx="430976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504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игр и пособий в работе логопеда,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развитию речевой активности детей и повышению результативности коррекционной работы. Развитие речи дошкольников в ходе игровой деятельности - попытка учить детей светло, радостно, без принуждения.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456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Правильная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одно из важнейших условий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успешного развития личности.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лучше развита у ребёнка речь, тем полноценнее его общение и взаимодействие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 и сверстниками. Очень важно заботиться о своевременном формировании речи детей, её чистоте и правильности, предупреждая и исправляя различные нарушения.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90011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игровая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игре придавал А.С. Макаренко: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ребёнка есть страсть к игре, её надо удовлетворить. Надо не только дать ему время поиграть, но пропитать игрой всю его жизнь. Вся его жизнь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495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игры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речевую мотивацию и работоспособность. Играя, ребёнок раскрепощается, снижается тревожность, следовательно, улучшается результат работы. Во время игры происходит процесс так называемого непреднамеренного обучения.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осуществляется естественное развитие речевой сноровки и активизация всех компонентов речевой деятельности.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985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воздействия в детском саду является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всей речевой системы в целом: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общей речевой активности, накопление словаря, развитие физического и речевого слуха, развитие грамматической стороны речи, обучение навыкам словообразования и словоизменения, развитие артикуляционной и мелкой моторики, связной речи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коррекция произношения. Соответственно в распоряжении логопеда должно быть большое количество различных  развивающих  игр и пособий.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991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4911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«Ритмические палочки»</a:t>
            </a:r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клавесы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музыкальный инструмент: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 чувство ритма, развивает слуховое восприятие, учит координировать речь и движения.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cae683b6-a025-443c-a5d6-de93304815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cae683b6-a025-443c-a5d6-de933048153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667436" cy="350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9208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4767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чувства ритма, развития слухового восприятия, координирования речи и движения можно использовать: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Трещотка "Маракас деревянный"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деревянные ложки для детей "Хохлома"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3959424" cy="296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9116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48398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2.Развивающий 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«Кто под шляпкой?»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речь, логическое мышление, навыки сортировки.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924944"/>
            <a:ext cx="4944549" cy="37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4172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4767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камешками </a:t>
            </a:r>
            <a:r>
              <a:rPr lang="ru-RU" sz="32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32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развивает воображение, пространственное мышление и мелкую моторику. Приятные на ощупь 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</a:t>
            </a:r>
            <a:r>
              <a:rPr lang="ru-RU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и сенсорное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которое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правильного представления о внешних свойствах предметов.</a:t>
            </a:r>
          </a:p>
          <a:p>
            <a:pPr marL="0" indent="0" algn="just">
              <a:buNone/>
            </a:pP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4752"/>
            <a:ext cx="3754760" cy="281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530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68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               Муниципальное бюджетное дошкольное образовательное учреждение  «Детский сад №36 «Колокольчик» г. Рубцовск, Алтайского края  Тема: «Использование развивающих игр и пособий в коррекционной работе учителя-логопеда» (описание и          представление игр и пособий).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нас защищает. Спасатели МЧС</dc:title>
  <dc:creator>Алексей</dc:creator>
  <cp:lastModifiedBy>Вика</cp:lastModifiedBy>
  <cp:revision>44</cp:revision>
  <dcterms:created xsi:type="dcterms:W3CDTF">2015-01-29T16:03:44Z</dcterms:created>
  <dcterms:modified xsi:type="dcterms:W3CDTF">2025-03-30T15:16:48Z</dcterms:modified>
</cp:coreProperties>
</file>