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6" r:id="rId8"/>
    <p:sldId id="270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s5akademiadetstva@mail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«ЦЕНТР РАЗВИТИЯ РЕБЕНКА «ДЕТСКИЙ САД № 5 «АКАДЕМИЯ ДЕТСТВА» ГОРОДА РУБЦОВСКА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658222, г. Рубцовск, улица Федоренко, 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тел. (38557)71803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ds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5</a:t>
            </a:r>
            <a:r>
              <a:rPr lang="en-US" sz="12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akademiadetstva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2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2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dirty="0" smtClean="0"/>
              <a:t>      </a:t>
            </a:r>
            <a:endParaRPr lang="ru-RU" sz="3600" dirty="0" smtClean="0"/>
          </a:p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Практические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методы по сенсорному развитию у детей старшего дошкольного возраста.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родителей.</a:t>
            </a:r>
          </a:p>
          <a:p>
            <a:pPr algn="ctr">
              <a:buNone/>
            </a:pP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14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1400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sz="1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 учитель-логопед </a:t>
            </a:r>
          </a:p>
          <a:p>
            <a:pPr algn="r">
              <a:buNone/>
            </a:pPr>
            <a:r>
              <a:rPr lang="ru-RU" sz="1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Вишневская Марина Владимировна</a:t>
            </a:r>
            <a:endParaRPr lang="ru-RU" sz="17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различных подручных средств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20250127170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2714626" cy="3619501"/>
          </a:xfrm>
          <a:prstGeom prst="rect">
            <a:avLst/>
          </a:prstGeom>
        </p:spPr>
      </p:pic>
      <p:pic>
        <p:nvPicPr>
          <p:cNvPr id="7" name="Рисунок 6" descr="IMG20250127170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166799"/>
            <a:ext cx="2786082" cy="3714776"/>
          </a:xfrm>
          <a:prstGeom prst="rect">
            <a:avLst/>
          </a:prstGeom>
        </p:spPr>
      </p:pic>
      <p:pic>
        <p:nvPicPr>
          <p:cNvPr id="8" name="Рисунок 7" descr="IMG202501271703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142984"/>
            <a:ext cx="2786064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1357298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smtClean="0">
                <a:solidFill>
                  <a:srgbClr val="7030A0"/>
                </a:solidFill>
              </a:rPr>
              <a:t>   </a:t>
            </a:r>
            <a:r>
              <a:rPr lang="ru-RU" dirty="0" smtClean="0"/>
              <a:t>              </a:t>
            </a:r>
          </a:p>
          <a:p>
            <a:r>
              <a:rPr lang="ru-RU" dirty="0" smtClean="0"/>
              <a:t>          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42918"/>
            <a:ext cx="807249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познакомила вас лишь с малой частью того, чем вы можете занять ваш досуг с ребёнком дома. Включайте свою фантазию и самое главное, не уставайте постоянно разговаривать с вашими детьми.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Пусть ребенок находится в постоянном потоке информации, не сомневайтесь, это его не утомит. Чем непринужденнее будет обучение, тем легче и быстрее оно будет проходить. 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</a:rPr>
              <a:t>Советы логопеда</a:t>
            </a:r>
            <a:endParaRPr lang="ru-RU" b="1" u="sng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каждым годом жизнь предъявляет все более высокие требования не только к взрослым, но и к детям. Неуклонно растет объем знаний, и педагоги хотят, чтобы усвоение этих знаний было не механическим, а осмысленным.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того чтобы помочь детям справиться с ожидающими их сложными задачами,  нужно позаботится о своевременном и полноценном формировании у них речи.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преодоления задержки речевого развития, работа должна проводится в комплексе. Связь функции кисти руки и речи оказались настолько тесной, что тренировку  пальцев рук считают мощным физиологическим стимулом развития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7143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старшем дошкольном возрасте работа по развитию мелкой моторики и координации движений руки должна стать важной частью подготовки к школе, в частности, к письму.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Родители должны понять: чтобы заинтересовать ребенка и помочь ему овладеть новой информацией, нужно превратить обучение в игру, не отступать, если задания покажутся трудными, не забывать хвалить ребенка. </a:t>
            </a:r>
          </a:p>
          <a:p>
            <a:pPr algn="just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Ниже приведены игры на развитие мелкой моторики, которыми можно заниматься как в детском саду, так и дома.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643570" y="274320"/>
            <a:ext cx="3214710" cy="58693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Эффективные упражнения для стимулирующего 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пальчикового массажа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можно выполнят с помощью хорошо знакомого детям предмета-карандаша. </a:t>
            </a:r>
            <a:r>
              <a:rPr lang="ru-RU" sz="2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Могут применяться различные карандаши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толстый шестигранный, толстый круглый, тонкий круглый, короткий либо длинный тяжелый карандаш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Перекатывать между ладонями.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мжду ладон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3724844" cy="49470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Катать по тыльной стороне руки.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202501271642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93125" y="1773872"/>
            <a:ext cx="3395749" cy="45262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Раскачивать, обхватив двумя пальцами </a:t>
            </a: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(указательным и средним)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202501271641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6891" y="1773872"/>
            <a:ext cx="3408218" cy="45262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помощью грецких орехов можно массировать запястья, кисти рук ребенка, ладони, пальцы, тыльные стороны кистей, межпальцевые зоны. Желательно иметь орехи различной величины, круглой и продолговатой формы, с гладкой и бугристой поверхностью.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некоторые полезные упражнения, </a:t>
            </a:r>
            <a:r>
              <a:rPr lang="ru-RU" sz="49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которые можно выполнять с орехами</a:t>
            </a:r>
            <a:r>
              <a:rPr lang="ru-RU" sz="4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4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Прятать орех в плотно сжатой ладони сначала одной, потом другой руки.</a:t>
            </a:r>
          </a:p>
          <a:p>
            <a:r>
              <a:rPr lang="ru-RU" sz="4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Кончиками </a:t>
            </a: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пальцев одной руки </a:t>
            </a:r>
            <a:r>
              <a:rPr lang="ru-RU" sz="49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«ввинчивать»</a:t>
            </a:r>
            <a:r>
              <a:rPr lang="ru-RU" sz="4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орех в середину ладони другой руки.</a:t>
            </a:r>
          </a:p>
          <a:p>
            <a:r>
              <a:rPr lang="ru-RU" sz="4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Прокатывать орех по поверхности ладони, лежащей на столе, от кончиков </a:t>
            </a: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пальцев до запястья</a:t>
            </a:r>
            <a:r>
              <a:rPr lang="ru-RU" sz="4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Скатывать орех с тыльной стороны кисти рук, как с горки.</a:t>
            </a:r>
          </a:p>
          <a:p>
            <a:r>
              <a:rPr lang="ru-RU" sz="4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Прокатывать орех между ладонями от </a:t>
            </a: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пальцев</a:t>
            </a:r>
            <a:r>
              <a:rPr lang="ru-RU" sz="4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к запястью и обратно.</a:t>
            </a:r>
          </a:p>
          <a:p>
            <a:r>
              <a:rPr lang="ru-RU" sz="4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Раскатывать орех по поверхности стола ладонью кругообразными движениями, как пластилин.</a:t>
            </a:r>
          </a:p>
          <a:p>
            <a:endParaRPr lang="ru-RU" dirty="0"/>
          </a:p>
        </p:txBody>
      </p:sp>
      <p:pic>
        <p:nvPicPr>
          <p:cNvPr id="7" name="Содержимое 6" descr="IMG2025012717044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01300" y="1623060"/>
            <a:ext cx="3395749" cy="45262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Массаж грецкими орехами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202501271707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50271" y="1714489"/>
            <a:ext cx="3308755" cy="4411674"/>
          </a:xfrm>
        </p:spPr>
      </p:pic>
      <p:pic>
        <p:nvPicPr>
          <p:cNvPr id="8" name="Содержимое 7" descr="IMG2025012717044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92467" y="1785926"/>
            <a:ext cx="3255178" cy="43402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Сухой бассейн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4038600" cy="5286412"/>
          </a:xfrm>
        </p:spPr>
        <p:txBody>
          <a:bodyPr>
            <a:normAutofit fontScale="55000" lnSpcReduction="20000"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просторную коробку </a:t>
            </a:r>
            <a:r>
              <a:rPr lang="ru-RU" sz="29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(например, из-под обуви) или контейнер,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различными крупами, или можно как у меня камешками. </a:t>
            </a:r>
            <a:r>
              <a:rPr lang="ru-RU" sz="2900" b="1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совместно с ребенком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опустите руки в коробку;</a:t>
            </a:r>
            <a:endParaRPr lang="ru-RU" sz="25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поводите ладонями по поверхности ;</a:t>
            </a:r>
            <a:endParaRPr lang="ru-RU" sz="25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захватите содержимое в кулаки, чуть приподнимите и разожмите кулаки;</a:t>
            </a:r>
            <a:endParaRPr lang="ru-RU" sz="25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погрузите руки глубоко в </a:t>
            </a:r>
            <a:r>
              <a:rPr lang="ru-RU" sz="29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«море»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lang="ru-RU" sz="29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«поплавайте»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нем;</a:t>
            </a:r>
            <a:endParaRPr lang="ru-RU" sz="25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перетирайте  между ладонями;</a:t>
            </a:r>
            <a:endParaRPr lang="ru-RU" sz="25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пересыпайте их из ладошки в ладошку; сначала одной рукой, потом другой, затем обеими руками захватите </a:t>
            </a:r>
            <a:r>
              <a:rPr lang="ru-RU" sz="29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«щепотку»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отпустите;</a:t>
            </a:r>
            <a:endParaRPr lang="ru-RU" sz="25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6. </a:t>
            </a:r>
            <a:r>
              <a:rPr lang="ru-RU" sz="2900" b="1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берите в руки по одному элементу.</a:t>
            </a:r>
            <a:endParaRPr lang="ru-RU" sz="25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такому массажу, мы активизируем так называемый </a:t>
            </a:r>
            <a:r>
              <a:rPr lang="ru-RU" sz="29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«мануальный интеллект»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находящийся на кончиках пальцев рук и ладонях. </a:t>
            </a: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происходит сенсомоторное развитие, являющееся условием успешного взаимодействия с окружающим миром.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IMG2025012717230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01300" y="1623060"/>
            <a:ext cx="3395749" cy="452628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304</Words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МУНИЦИПАЛЬНОЕ АВТОНОМНОЕ ДОШКОЛЬНОЕ ОБРАЗОВАТЕЛЬНОЕ УЧРЕЖДЕНИЕ «ЦЕНТР РАЗВИТИЯ РЕБЕНКА «ДЕТСКИЙ САД № 5 «АКАДЕМИЯ ДЕТСТВА» ГОРОДА РУБЦОВСКА _____________________________________________________________ 658222, г. Рубцовск, улица Федоренко, 5 тел. (38557)71803 e-mail: ds5akademiadetstva@mail.ru </vt:lpstr>
      <vt:lpstr>Советы логопеда</vt:lpstr>
      <vt:lpstr>Слайд 3</vt:lpstr>
      <vt:lpstr>Слайд 4</vt:lpstr>
      <vt:lpstr>Катать по тыльной стороне руки.</vt:lpstr>
      <vt:lpstr> Раскачивать, обхватив двумя пальцами (указательным и средним). </vt:lpstr>
      <vt:lpstr>С помощью грецких орехов можно массировать запястья, кисти рук ребенка, ладони, пальцы, тыльные стороны кистей, межпальцевые зоны. Желательно иметь орехи различной величины, круглой и продолговатой формы, с гладкой и бугристой поверхностью.</vt:lpstr>
      <vt:lpstr>Массаж грецкими орехами</vt:lpstr>
      <vt:lpstr>Сухой бассейн</vt:lpstr>
      <vt:lpstr>Использование различных подручных средств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«ЦЕНТР РАЗВИТИЯ РЕБЕНКА «ДЕТСКИЙ САД № 5 «АКАДЕМИЯ ДЕТСТВА» ГОРОДА РУБЦОВСКА _____________________________________________________________ 658222, г. Рубцовск, улица Федоренко, 5 тел. (38557)71803 e-mail: ds5akademiadetstva@mail.ru </dc:title>
  <dc:creator>EVGEN</dc:creator>
  <cp:lastModifiedBy>EVGEN</cp:lastModifiedBy>
  <cp:revision>14</cp:revision>
  <dcterms:created xsi:type="dcterms:W3CDTF">2025-01-27T08:52:26Z</dcterms:created>
  <dcterms:modified xsi:type="dcterms:W3CDTF">2025-01-27T11:19:06Z</dcterms:modified>
</cp:coreProperties>
</file>