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2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21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529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461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917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12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84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29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90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0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7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5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13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20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47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31E9-064B-47F2-848F-9173939B752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ADB419-BEC1-4448-A184-D5C22596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00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607" y="335589"/>
            <a:ext cx="7766936" cy="164630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логопеда и родителей: залог успешной коррекции речи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1503" y="2175851"/>
            <a:ext cx="7766936" cy="10661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и </a:t>
            </a:r>
            <a:r>
              <a:rPr lang="ru-RU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(консультация для родителей)</a:t>
            </a:r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019" y="3519560"/>
            <a:ext cx="5486400" cy="28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57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/>
          <a:lstStyle/>
          <a:p>
            <a:r>
              <a:rPr lang="ru-RU" dirty="0"/>
              <a:t>Индивидуальные консультации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8582"/>
            <a:ext cx="8596668" cy="1016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возникли вопросы или вам нужна помощь, обращайтесь к логопеду за индивидуальной консультацией. Мы всегда готовы помочь!</a:t>
            </a:r>
          </a:p>
        </p:txBody>
      </p:sp>
    </p:spTree>
    <p:extLst>
      <p:ext uri="{BB962C8B-B14F-4D97-AF65-F5344CB8AC3E}">
        <p14:creationId xmlns:p14="http://schemas.microsoft.com/office/powerpoint/2010/main" xmlns="" val="416683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2" y="1708726"/>
            <a:ext cx="5985163" cy="144087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673" y="3149599"/>
            <a:ext cx="4988329" cy="28917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учитель-логопед Вишневская Марина Владимировна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центр развития воспитанника детский сад № 5 «Академия детства».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67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важно участие родителей?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69413"/>
            <a:ext cx="8235757" cy="4471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— это непрерывный процесс, который происходит не только в детском саду, но и дома. Участие родителей в коррекционной работе значительно ускоряет прогресс и закрепляет полученные навыки. Совместные усилия — ключ к успеху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90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домашних заданий: Регулярное выполнение заданий логопеда - основа закрепления материала.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речевой среды: Общайтесь с ребенком, читайте ему книги, рассказывайте сказки, пойте песни.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упражнения: Используйте игровые методы для развития речи (артикуляционная гимнастика, пальчиковая гимнастика, речевые игры).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настрой: Поддерживайте ребенка, хвалите его за успехи, создавайте комфортную атмосферу для общения.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речью: Следите за правильностью произношения звуков в повседневной речи ребенка, мягко исправляйте ошибки.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9168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Регулярное выполнение заданий логопеда - основа закрепления материала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4918" y="1178928"/>
            <a:ext cx="4714021" cy="232165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91" y="1930401"/>
            <a:ext cx="4170796" cy="3140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951" y="3500583"/>
            <a:ext cx="2867947" cy="36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6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Регулярное выполнение заданий логопеда - основа закрепления материала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75" y="1930400"/>
            <a:ext cx="5155033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2182" y="1926433"/>
            <a:ext cx="5273963" cy="39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0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255"/>
            <a:ext cx="8596668" cy="1154545"/>
          </a:xfrm>
        </p:spPr>
        <p:txBody>
          <a:bodyPr>
            <a:normAutofit fontScale="90000"/>
          </a:bodyPr>
          <a:lstStyle/>
          <a:p>
            <a:r>
              <a:rPr lang="ru-RU" dirty="0"/>
              <a:t>Артикуляционная гимнастика: залог четкой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1491"/>
            <a:ext cx="8596668" cy="105294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— это комплекс упражнений для развития мышц речевого аппарата. Регулярное выполнение упражнений способствует правильному произношению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49" y="2579375"/>
            <a:ext cx="5035301" cy="3791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861" y="2669309"/>
            <a:ext cx="4796415" cy="3611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261" y="2821709"/>
            <a:ext cx="4796415" cy="36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1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28436"/>
          </a:xfrm>
        </p:spPr>
        <p:txBody>
          <a:bodyPr/>
          <a:lstStyle/>
          <a:p>
            <a:r>
              <a:rPr lang="ru-RU" dirty="0"/>
              <a:t> Пальчиковая гимнастика: развиваем мелкую моторику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 напрямую связано с развитием речи. Пальчиковая гимнастика — это веселый и эффективный способ стимулировать речевые зоны мозга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4909" y="3205018"/>
            <a:ext cx="4331856" cy="3248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810" y="3205018"/>
            <a:ext cx="4331856" cy="32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17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943"/>
          </a:xfrm>
        </p:spPr>
        <p:txBody>
          <a:bodyPr/>
          <a:lstStyle/>
          <a:p>
            <a:r>
              <a:rPr lang="ru-RU" dirty="0"/>
              <a:t>Речевые игры: учимся играя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1543"/>
            <a:ext cx="8596668" cy="4779819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 — это увлекательный способ развития речи ребенка. Они помогают расширить словарный запас, улучшить грамматический строй речи и развить фонематический слух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700" y="2078181"/>
            <a:ext cx="2887139" cy="4322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702" y="2464813"/>
            <a:ext cx="3524953" cy="3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85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36" y="609599"/>
            <a:ext cx="5514109" cy="3806826"/>
          </a:xfrm>
        </p:spPr>
        <p:txBody>
          <a:bodyPr>
            <a:normAutofit fontScale="90000"/>
          </a:bodyPr>
          <a:lstStyle/>
          <a:p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уголок для родителей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традиционная, востребованная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организация информативного блока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коррекционной работы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преодолению речевых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136" y="498762"/>
            <a:ext cx="4332615" cy="5754256"/>
          </a:xfrm>
        </p:spPr>
      </p:pic>
    </p:spTree>
    <p:extLst>
      <p:ext uri="{BB962C8B-B14F-4D97-AF65-F5344CB8AC3E}">
        <p14:creationId xmlns:p14="http://schemas.microsoft.com/office/powerpoint/2010/main" xmlns="" val="242881354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308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Взаимодействие логопеда и родителей: залог успешной коррекции речи</vt:lpstr>
      <vt:lpstr>Почему важно участие родителей?</vt:lpstr>
      <vt:lpstr>Практические советы для родителей</vt:lpstr>
      <vt:lpstr>Регулярное выполнение заданий логопеда - основа закрепления материала</vt:lpstr>
      <vt:lpstr>Регулярное выполнение заданий логопеда - основа закрепления материала</vt:lpstr>
      <vt:lpstr>Артикуляционная гимнастика: залог четкой речи</vt:lpstr>
      <vt:lpstr> Пальчиковая гимнастика: развиваем мелкую моторику</vt:lpstr>
      <vt:lpstr>Речевые игры: учимся играя</vt:lpstr>
      <vt:lpstr>Логопедический уголок для родителей – это традиционная, востребованная форма работы; организация информативного блока комплексной коррекционной работы по преодолению речевых нарушений. </vt:lpstr>
      <vt:lpstr>Индивидуальные консультации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логопеда и родителей: залог успешной коррекции речи</dc:title>
  <dc:creator>User</dc:creator>
  <cp:lastModifiedBy>Алиса</cp:lastModifiedBy>
  <cp:revision>28</cp:revision>
  <dcterms:created xsi:type="dcterms:W3CDTF">2025-02-26T03:10:17Z</dcterms:created>
  <dcterms:modified xsi:type="dcterms:W3CDTF">2025-04-09T16:39:15Z</dcterms:modified>
</cp:coreProperties>
</file>