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6" r:id="rId2"/>
    <p:sldId id="297" r:id="rId3"/>
    <p:sldId id="256" r:id="rId4"/>
    <p:sldId id="258" r:id="rId5"/>
    <p:sldId id="264" r:id="rId6"/>
    <p:sldId id="263" r:id="rId7"/>
    <p:sldId id="284" r:id="rId8"/>
    <p:sldId id="265" r:id="rId9"/>
    <p:sldId id="266" r:id="rId10"/>
    <p:sldId id="293" r:id="rId11"/>
    <p:sldId id="261" r:id="rId12"/>
    <p:sldId id="298" r:id="rId13"/>
    <p:sldId id="267" r:id="rId14"/>
    <p:sldId id="268" r:id="rId15"/>
    <p:sldId id="269" r:id="rId16"/>
    <p:sldId id="270" r:id="rId17"/>
    <p:sldId id="275" r:id="rId18"/>
    <p:sldId id="273" r:id="rId19"/>
    <p:sldId id="285" r:id="rId20"/>
    <p:sldId id="290" r:id="rId21"/>
    <p:sldId id="291" r:id="rId22"/>
    <p:sldId id="276" r:id="rId23"/>
    <p:sldId id="292" r:id="rId24"/>
    <p:sldId id="282" r:id="rId25"/>
    <p:sldId id="274" r:id="rId26"/>
    <p:sldId id="277" r:id="rId27"/>
    <p:sldId id="279" r:id="rId28"/>
    <p:sldId id="295" r:id="rId29"/>
    <p:sldId id="294" r:id="rId30"/>
    <p:sldId id="287" r:id="rId31"/>
    <p:sldId id="280" r:id="rId32"/>
    <p:sldId id="281" r:id="rId33"/>
    <p:sldId id="272" r:id="rId34"/>
    <p:sldId id="288" r:id="rId35"/>
    <p:sldId id="26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937" autoAdjust="0"/>
    <p:restoredTop sz="95552" autoAdjust="0"/>
  </p:normalViewPr>
  <p:slideViewPr>
    <p:cSldViewPr>
      <p:cViewPr>
        <p:scale>
          <a:sx n="98" d="100"/>
          <a:sy n="98" d="100"/>
        </p:scale>
        <p:origin x="-306" y="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48F35-2FF2-4D30-A4B1-3BA2D94E82F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14B80-DD7D-499B-836F-8611CEFF68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14B80-DD7D-499B-836F-8611CEFF68E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14B80-DD7D-499B-836F-8611CEFF68E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14364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МБДОУ «Детский сад №38 «Росинка»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«Моя родина – Алтайский край» </a:t>
            </a:r>
            <a:r>
              <a:rPr lang="ru-RU" sz="3200" dirty="0" smtClean="0">
                <a:solidFill>
                  <a:srgbClr val="FF0000"/>
                </a:solidFill>
              </a:rPr>
              <a:t>нравственно –патриотическое воспитание детей дошкольного возраста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86388"/>
            <a:ext cx="7972404" cy="157161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Подготовила воспитатель: </a:t>
            </a:r>
            <a:r>
              <a:rPr lang="ru-RU" b="1" dirty="0" err="1" smtClean="0">
                <a:solidFill>
                  <a:srgbClr val="00B050"/>
                </a:solidFill>
              </a:rPr>
              <a:t>Габидулина</a:t>
            </a:r>
            <a:r>
              <a:rPr lang="ru-RU" b="1" dirty="0" smtClean="0">
                <a:solidFill>
                  <a:srgbClr val="00B050"/>
                </a:solidFill>
              </a:rPr>
              <a:t> С.В.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s://cf.ppt-online.org/files/slide/f/fzpSqvTPdMVjFmg0oOHecbLNECIyU7ZJlQBstx/slid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https://www.ap22.ru/netcat_files/userfiles/1/IMG_8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143249"/>
            <a:ext cx="5143504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avatars.mds.yandex.net/get-zen_doc/197791/pub_5c1c7403a936cb00aa0661fc_5c1c74dae7e2ac00aaa01b75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Ленточный бор Алтайского края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https://avatars.mds.yandex.net/get-zen_doc/1908497/pub_5dee48ce2beb4900af8d7f10_5dee8aad027a1500affb3336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32535"/>
            <a:ext cx="4967286" cy="372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4" name="AutoShape 6" descr="https://biwork.ru/uploads/news/main_imgs/163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https://biwork.ru/uploads/news/main_imgs/163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8" name="AutoShape 10" descr="https://biwork.ru/uploads/news/main_imgs/163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0" name="AutoShape 12" descr="https://biwork.ru/uploads/news/main_imgs/163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Celeron\Desktop\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smi44.ru/upload/medialibrary/ff8/%D0%90%D0%BB%D1%82%D0%B0%D0%B9%D1%81%D0%BA%D0%B8%D0%B9%20%D0%BA%D1%80%D0%B0%D0%B9%20-%20%D0%A2%D0%B5%D0%BB%D0%B5%D1%86%D0%BA%D0%BE%D0%B5%20%D0%BE%D0%B7%D0%B5%D1%80%D0%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53" y="0"/>
            <a:ext cx="938631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Телецкое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402km.ru/data/infusions/route/images/titles/6ee6b8570b456755cd498adc3%5b1529%5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Малиновое озеро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pbs.twimg.com/media/EaUbXV-XYAIg5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2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Озеро Горькое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3.nat-geo.ru/images/2019/5/15/ecb38640ce2d4bad979fd0a50d5bdeb6.max-12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Озеро Круглое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2.bp.blogspot.com/-mBSXmD_kkgI/U6EI7DwI-eI/AAAAAAAAA1M/mdhK4DCXJVY/s1600/%25D0%259F%25D0%25B0%25D0%25BD%25D0%25BE%25D1%2580%25D0%25B0%25D0%25BC%25D0%25B0_%25D0%25B1%25D0%25B5%25D0%25B7_%25D0%25BD%25D0%25B0%25D0%25B7%25D0%25B2%25D0%25B0%25D0%25BD%25D0%25B8%25D1%258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49"/>
            <a:ext cx="9144000" cy="3714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https://a.d-cd.net/ECAAAgGCruA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416556" cy="29289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94713" cy="57689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Обь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2132" y="1"/>
            <a:ext cx="3571868" cy="1643049"/>
          </a:xfrm>
        </p:spPr>
        <p:txBody>
          <a:bodyPr>
            <a:normAutofit fontScale="85000" lnSpcReduction="2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          Алтайские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 реки</a:t>
            </a:r>
            <a:endParaRPr lang="ru-RU" sz="4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http://itd3.mycdn.me/image?id=897523565025&amp;t=20&amp;plc=MOBILE&amp;tkn=*JLpjdtDUsMSbvoeIhqJ-ctC_xL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253228"/>
            <a:ext cx="4810134" cy="360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0" name="Picture 6" descr="https://must-see.top/wp-content/uploads/2019/09/alei--768x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19294" cy="321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 descr="https://static.tildacdn.com/tild3035-6135-4563-b634-306530333865/altai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57752" y="0"/>
            <a:ext cx="4286248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857364"/>
            <a:ext cx="7358082" cy="135732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Катунь                  Алей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48" y="3571877"/>
            <a:ext cx="2500330" cy="1214446"/>
          </a:xfrm>
        </p:spPr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Чарыш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s://docviewer.yandex.ru/view/0/htmlimage?id=1uapk-551fo2a93odhuhf213203h9bce3rhgmxrilpjk5gp7llhqicp9j31d82sp1z1d73rph4ueaor1sxbqnlw6xq7o970tg5wf4n70m&amp;&amp;&amp;name=bg-3.png&amp;dsid=704ec47aa42c564dec397aceb782629c&amp;width=1366&amp;height=76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72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32861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Задачи: </a:t>
            </a:r>
            <a:r>
              <a:rPr lang="ru-RU" b="1" dirty="0" smtClean="0">
                <a:solidFill>
                  <a:srgbClr val="00B050"/>
                </a:solidFill>
              </a:rPr>
              <a:t>познакомить детей с разнообразием  растительного и животного мира, родного края. Воспитывать любовь к родному краю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Celeron\Desktop\slide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ds04.infourok.ru/uploads/ex/0933/0015db22-5dc81a8c/5/img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225/000a3b54-baee4d56/img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429587" cy="6322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s://ds02.infourok.ru/uploads/ex/09b8/0004b11f-9846730d/2/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s://ds05.infourok.ru/uploads/ex/0d24/00157d6b-a80e1413/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22" name="Picture 6" descr="https://ds05.infourok.ru/uploads/ex/0d24/00157d6b-a80e1413/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s://ds05.infourok.ru/uploads/ex/0d24/00157d6b-a80e1413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2.infourok.ru/uploads/ex/0278/0001c3af-5873efe1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https://fs00.infourok.ru/images/doc/316/315965/img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75421"/>
            <a:ext cx="4643438" cy="34825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https://ds05.infourok.ru/uploads/ex/0d24/00157d6b-a80e1413/img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20" y="0"/>
            <a:ext cx="4476780" cy="3357585"/>
          </a:xfrm>
          <a:prstGeom prst="rect">
            <a:avLst/>
          </a:prstGeom>
          <a:noFill/>
        </p:spPr>
      </p:pic>
      <p:pic>
        <p:nvPicPr>
          <p:cNvPr id="51210" name="Picture 10" descr="https://fs00.infourok.ru/images/doc/316/315965/img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7562"/>
            <a:ext cx="4667250" cy="3500438"/>
          </a:xfrm>
          <a:prstGeom prst="rect">
            <a:avLst/>
          </a:prstGeom>
          <a:noFill/>
        </p:spPr>
      </p:pic>
      <p:pic>
        <p:nvPicPr>
          <p:cNvPr id="51212" name="Picture 12" descr="https://fs00.infourok.ru/images/doc/316/315965/img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"/>
            <a:ext cx="472326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https://myslide.ru/documents_3/2d7564ca5e4e7e73f4a892fe47c5d5cf/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1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s3.nat-geo.ru/images/2020/7/13/6cbc5a96f8304d199ec7173cb9ad7ff2.max-2500x1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43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Celeron\Desktop\2010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143248"/>
            <a:ext cx="7358082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2143116"/>
            <a:ext cx="6286544" cy="2714644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Моя родина- Алтайский край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ds04.infourok.ru/uploads/ex/0933/0015db22-5dc81a8c/5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s://ds05.infourok.ru/uploads/ex/0d24/00157d6b-a80e1413/img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ds05.infourok.ru/uploads/ex/0d24/00157d6b-a80e1413/img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2.infourok.ru/uploads/ex/05e7/00039bde-7bc29671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ds02.infourok.ru/uploads/ex/0923/0008811a-5ae1cef0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eleron\Desktop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aif-s3.aif.ru/images/024/848/a91edf7de362ba40695147c63dea7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9450" y="785794"/>
            <a:ext cx="3584550" cy="2380739"/>
          </a:xfrm>
          <a:prstGeom prst="rect">
            <a:avLst/>
          </a:prstGeom>
          <a:noFill/>
        </p:spPr>
      </p:pic>
      <p:pic>
        <p:nvPicPr>
          <p:cNvPr id="4098" name="Picture 2" descr="https://pdsnpsr.ru/uploads/post/image/0/80/8029/hd_Barnaul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50" y="159512"/>
            <a:ext cx="5589008" cy="3728916"/>
          </a:xfrm>
          <a:prstGeom prst="rect">
            <a:avLst/>
          </a:prstGeom>
          <a:noFill/>
        </p:spPr>
      </p:pic>
      <p:pic>
        <p:nvPicPr>
          <p:cNvPr id="4100" name="Picture 4" descr="https://www.galex.ru/upload/iblock/cf9/cf9c6b1aacc9dbe88a08bfe8011b8f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264" y="4000504"/>
            <a:ext cx="4421658" cy="2857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872642" cy="12858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Столица Алтайского края Барнаул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04" name="Picture 8" descr="https://domoos.ru/images/goroda/places/barnaul/ulitsa-len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286124"/>
            <a:ext cx="4000496" cy="2788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88" cy="67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s://ds05.infourok.ru/uploads/ex/0d24/00157d6b-a80e1413/img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785794"/>
            <a:ext cx="7251750" cy="5438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https://docviewer.yandex.ru/view/0/htmlimage?id=1uapk-551fo2a93odhuhf213203h9bce3rhgmxrilpjk5gp7llhqicp9j31d82sp1z1d73rph4ueaor1sxbqnlw6xq7o970tg5wf4n70m&amp;&amp;&amp;name=bg-4.png&amp;dsid=704ec47aa42c564dec397aceb782629c&amp;width=1366&amp;height=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pibig.info/uploads/posts/2021-06/1623743839_6-pibig_info-p-kulundinskaya-step-priroda-krasivo-foto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6528" y="928670"/>
            <a:ext cx="4227472" cy="3170604"/>
          </a:xfrm>
          <a:prstGeom prst="rect">
            <a:avLst/>
          </a:prstGeom>
          <a:noFill/>
        </p:spPr>
      </p:pic>
      <p:pic>
        <p:nvPicPr>
          <p:cNvPr id="4" name="Picture 2" descr="http://s1.fotokto.ru/photo/full/615/61556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143380"/>
            <a:ext cx="4627193" cy="2714620"/>
          </a:xfrm>
          <a:prstGeom prst="rect">
            <a:avLst/>
          </a:prstGeom>
          <a:noFill/>
        </p:spPr>
      </p:pic>
      <p:pic>
        <p:nvPicPr>
          <p:cNvPr id="6" name="Picture 4" descr="http://s2.fotokto.ru/photo/full/627/6273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00108"/>
            <a:ext cx="4656121" cy="31040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Степи Алтайского края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www.beleontours.ru/mediaResource/00/004/5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17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Алтайские горы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https://ic.pics.livejournal.com/terranova2017/56708048/1289730/1289730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29079"/>
            <a:ext cx="3857620" cy="282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https://bk55.ru/fileadmin/bkinform/bk_info_orig_57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923438"/>
            <a:ext cx="4214810" cy="293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73</Words>
  <PresentationFormat>Экран (4:3)</PresentationFormat>
  <Paragraphs>20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МБДОУ «Детский сад №38 «Росинка» «Моя родина – Алтайский край» нравственно –патриотическое воспитание детей дошкольного возраста</vt:lpstr>
      <vt:lpstr>Задачи: познакомить детей с разнообразием  растительного и животного мира, родного края. Воспитывать любовь к родному краю</vt:lpstr>
      <vt:lpstr>Моя родина- Алтайский край</vt:lpstr>
      <vt:lpstr>Слайд 4</vt:lpstr>
      <vt:lpstr>Столица Алтайского края Барнаул</vt:lpstr>
      <vt:lpstr>Слайд 6</vt:lpstr>
      <vt:lpstr>Слайд 7</vt:lpstr>
      <vt:lpstr>Степи Алтайского края</vt:lpstr>
      <vt:lpstr>Алтайские горы</vt:lpstr>
      <vt:lpstr>Слайд 10</vt:lpstr>
      <vt:lpstr>Ленточный бор Алтайского края </vt:lpstr>
      <vt:lpstr>Слайд 12</vt:lpstr>
      <vt:lpstr>Телецкое озеро</vt:lpstr>
      <vt:lpstr>Малиновое озеро</vt:lpstr>
      <vt:lpstr>Озеро Горькое</vt:lpstr>
      <vt:lpstr>Озеро Круглое</vt:lpstr>
      <vt:lpstr>Бия                           Обь </vt:lpstr>
      <vt:lpstr>Катунь                  Алей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Celeron</dc:creator>
  <cp:lastModifiedBy>afg</cp:lastModifiedBy>
  <cp:revision>35</cp:revision>
  <dcterms:created xsi:type="dcterms:W3CDTF">2021-11-09T11:45:10Z</dcterms:created>
  <dcterms:modified xsi:type="dcterms:W3CDTF">2021-11-24T05:26:15Z</dcterms:modified>
</cp:coreProperties>
</file>