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37" d="100"/>
          <a:sy n="37" d="100"/>
        </p:scale>
        <p:origin x="-107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3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6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55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1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416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38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3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4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7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0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5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1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07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08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09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65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81FB-4C07-4004-AD82-93A860EE47D3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84FAFD-0E0F-4DC2-8A10-187F28E2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2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145" y="720436"/>
            <a:ext cx="7689273" cy="2582255"/>
          </a:xfrm>
        </p:spPr>
        <p:txBody>
          <a:bodyPr>
            <a:noAutofit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4948" y="4247478"/>
            <a:ext cx="7551174" cy="143556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Для сенсомоторного развития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5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3" y="595952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user\Desktop\презентация мо\P117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43" y="329050"/>
            <a:ext cx="6227807" cy="33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резентация мо\P1170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187" y="217487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4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user\Desktop\презентация мо\P117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15" y="450374"/>
            <a:ext cx="5497525" cy="34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резентация мо\P11700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490" y="2406650"/>
            <a:ext cx="5173133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7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4754475" cy="388051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" name="Picture 2" descr="C:\Users\user\Desktop\презентация мо\P117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73" y="623071"/>
            <a:ext cx="5909481" cy="386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резентация мо\P11700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303265"/>
            <a:ext cx="5376862" cy="40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6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4167"/>
            <a:ext cx="9440060" cy="149450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Презентацию для вас подготовила: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учитель – дефектолог Третьякова Ольга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9769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Дидактическая игра «Четвертый лишний»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2" y="2160589"/>
            <a:ext cx="7833129" cy="321497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Задачи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•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Развивать мышление, умение классифицировать,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сравнивать, обобщать.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•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Развивать зрительное восприятие.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•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Развивать монологическую и диалогическую речь.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•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Воспитывать внимание, целеустремлённость.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2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4" y="328247"/>
            <a:ext cx="7934391" cy="16806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Оборудование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 набор карточек, на каждой карточке изображены 4 предмета, 3 предмета связаны общим признаком, а 4-й лишний.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Форма организации: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Индивидуальная;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Групповая.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Ход игры.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Водящий выкладывает перед игроками четыре картинки.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Три из предложенных картинки относятся к одной группе предметов, четвертый - к другой группе. Дети называют лишнюю картинку, объясняя свой выбор.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5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63" y="265471"/>
            <a:ext cx="5224662" cy="358319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29" name="Picture 5" descr="C:\Users\user\Desktop\презентация мо\P117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90" y="232010"/>
            <a:ext cx="5268035" cy="36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ация мо\P117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074863"/>
            <a:ext cx="5289549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147"/>
            <a:ext cx="5680604" cy="3790703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2" name="Picture 4" descr="C:\Users\user\Desktop\презентация мо\P117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2" y="122830"/>
            <a:ext cx="5732060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езентация мо\P11700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184400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13532" cy="314353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C:\Users\user\Desktop\презентация мо\P117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6" y="200027"/>
            <a:ext cx="6115050" cy="40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резентация мо\P11700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193925"/>
            <a:ext cx="51308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44" y="636895"/>
            <a:ext cx="11075436" cy="174054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Собери домик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latin typeface="Calibri"/>
                <a:ea typeface="Times New Roman"/>
                <a:cs typeface="Times New Roman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Дидактическая игра по сенсорному развитию детей.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156346"/>
            <a:ext cx="11416701" cy="419891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Формирование элементарных математических представлений у детей.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Задачи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учить сравнивать однородные предметы по цвету и форме, ориентироваться в соотношении плоскостных фигур,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развивать активную речь у детей в процессе игры.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Воспитывать желание к самостоятельным играм.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Развивать умения играть аккуратно с играми 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(не грызть фигурки из картона)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7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8" y="582304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Форма организации: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Индивидуальная;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Групповая.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>
              <a:lnSpc>
                <a:spcPct val="115000"/>
              </a:lnSpc>
            </a:pPr>
            <a:endParaRPr lang="ru-RU" sz="2400" b="1" u="sng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</a:pPr>
            <a:endParaRPr lang="ru-RU" sz="2400" b="1" u="sng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Ход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Дома из геометрических фигур разных цветов, разложить на столе, рядом лежат геометрические фигуры. Педагог  предлагает ребенку из  фигур собрать домик, как на картинке.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3" descr="C:\Users\user\Desktop\презентация мо\P117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" y="205740"/>
            <a:ext cx="5808659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презентация мо\P1170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34754"/>
            <a:ext cx="4441825" cy="33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6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149</Words>
  <Application>Microsoft Office PowerPoint</Application>
  <PresentationFormat>Произвольный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Дидактические игры</vt:lpstr>
      <vt:lpstr>Дидактическая игра «Четвертый лишний» </vt:lpstr>
      <vt:lpstr>Оборудование: набор карточек, на каждой карточке изображены 4 предмета, 3 предмета связаны общим признаком, а 4-й лишний. </vt:lpstr>
      <vt:lpstr>Слайд 4</vt:lpstr>
      <vt:lpstr>Слайд 5</vt:lpstr>
      <vt:lpstr> </vt:lpstr>
      <vt:lpstr>"Собери домик" Дидактическая игра по сенсорному развитию детей.  </vt:lpstr>
      <vt:lpstr> Форма организации: - Индивидуальная; - Групповая. </vt:lpstr>
      <vt:lpstr> </vt:lpstr>
      <vt:lpstr> </vt:lpstr>
      <vt:lpstr> 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детей с ОВЗ в коллектив здоровых сверстников</dc:title>
  <dc:creator>slaato</dc:creator>
  <cp:lastModifiedBy>Алиса</cp:lastModifiedBy>
  <cp:revision>9</cp:revision>
  <dcterms:created xsi:type="dcterms:W3CDTF">2017-03-21T14:21:57Z</dcterms:created>
  <dcterms:modified xsi:type="dcterms:W3CDTF">2021-05-31T16:54:06Z</dcterms:modified>
</cp:coreProperties>
</file>