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63" r:id="rId3"/>
    <p:sldId id="264" r:id="rId4"/>
    <p:sldId id="269" r:id="rId5"/>
    <p:sldId id="265" r:id="rId6"/>
    <p:sldId id="267" r:id="rId7"/>
    <p:sldId id="266" r:id="rId8"/>
    <p:sldId id="268" r:id="rId9"/>
    <p:sldId id="262" r:id="rId10"/>
    <p:sldId id="270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3F59-CF17-428A-8AAE-EA54CBE01729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42FD-9B40-42E9-A653-4D099AB25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2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DEE92-8CE3-4670-BAEB-1F644E984906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063E-59FE-4CB7-9B20-7246CD794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5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ru-RU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9653-F8D5-4E24-A462-E0C7530F2F8C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E6B3-7C3D-4C68-9FDE-94B913B90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5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4B23-CBAC-4E91-AD29-B30380A9F693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FFC7-CF6D-4A91-B574-8A2F409A4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3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9C85-2948-430F-9BFA-A81CFC13D733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EDFE-4DBD-42C9-B9BF-106C5BCD1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7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6DEC-7244-4EB8-BA6D-AFF16DC2ABA6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18D5-3A0A-454D-9C0B-068C426B3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60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0C420-F9A8-4FD0-832D-1EBDFD5FB10C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DE1F-2AD7-4B76-B79B-F2F2105A2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06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A51C-0122-44D9-A348-750EDA01EF25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50BB-6816-4B83-8B4D-8D875E6C9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1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55A7-E43D-4D5A-884C-E3EB61A900C8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E51A-2A48-4534-9432-BF06BD445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1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79A44-52A7-43EA-AAE7-A54E417B8DD0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B731-925B-4752-9713-F93E939A5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5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5564-BB26-4582-B216-123C86C8C5F2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3C51-804F-4EBE-9C16-AB9AB65B6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1B64-1BA3-427F-8C34-A71ADF1EC776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12782-C956-4BAB-A26B-96727C844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3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9EDE-5BFC-49CF-BA47-EB96DFA43421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F5CE-F5EA-40B6-A320-487E95FA3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6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1AFF-0513-4DD9-B5D4-7375965ED631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E8AF-FD98-4747-8DFA-BF595501A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9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B84E0-ABDE-405F-9D4B-55DD796224B4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B742-F691-49B9-9F9C-48F92613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8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DE8F-E449-4B24-8E8E-1CA7DADCBC6B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3BBF-3C8B-418F-8C9A-8A76A0BF1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82D9E2-5DF0-404E-82A2-23BF185336A0}" type="datetimeFigureOut">
              <a:rPr lang="ru-RU"/>
              <a:pPr>
                <a:defRPr/>
              </a:pPr>
              <a:t>ср 27.10.21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028ECA5-9E8D-494B-B36B-6FA2F03B1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6" r:id="rId11"/>
    <p:sldLayoutId id="2147483911" r:id="rId12"/>
    <p:sldLayoutId id="2147483917" r:id="rId13"/>
    <p:sldLayoutId id="2147483912" r:id="rId14"/>
    <p:sldLayoutId id="2147483913" r:id="rId15"/>
    <p:sldLayoutId id="214748391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zeleniygaydou.68edu.ru/wp-content/uploads/2017/03/6-1024x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90500" y="0"/>
            <a:ext cx="11218863" cy="1951038"/>
          </a:xfrm>
          <a:prstGeom prst="cloudCallout">
            <a:avLst>
              <a:gd name="adj1" fmla="val -43017"/>
              <a:gd name="adj2" fmla="val 85114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«Деревенька – моя деревянная дальняя»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Змеиногорский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Черепановск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7437438" y="3405188"/>
            <a:ext cx="4435475" cy="3452812"/>
          </a:xfrm>
          <a:prstGeom prst="cloudCallout">
            <a:avLst>
              <a:gd name="adj1" fmla="val -56084"/>
              <a:gd name="adj2" fmla="val 2842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№19 «Рябинка»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Сердюк Анастасия, 6лет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Мироненко Ксения,6лет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Симонов Богдан,6лет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Бычкова Г.П.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4" y="1754729"/>
            <a:ext cx="7570022" cy="5141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1515785"/>
            <a:ext cx="6291618" cy="4718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7205663" y="573088"/>
            <a:ext cx="40544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Любимое село!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Родимый сердца уголок,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Хочу я крикнуть громко, как пастушок в рожок: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Люблю тебя, прекрасное селение!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родилась,  сюда я приезжаю в гости.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Хоть всю страну пешком я обойду,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лучшего села нигде я не найду</a:t>
            </a:r>
            <a:r>
              <a:rPr lang="ru-RU" altLang="ru-RU" b="1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792163" y="246063"/>
            <a:ext cx="4708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Село Черепановск  - малая родина нашего воспитателя.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0" y="226326"/>
            <a:ext cx="6346209" cy="6346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7561263" y="450850"/>
            <a:ext cx="286543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Алтайском крае село 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Черепановск - зовется оно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Пестрит оно цветами,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Речушкой под горой.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солнышко лучами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над горой.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8" y="447454"/>
            <a:ext cx="7906602" cy="5929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8339138" y="763588"/>
            <a:ext cx="2728912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 красота такая – захватывает дух!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Видны холмы зеленые.</a:t>
            </a:r>
            <a:b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пихты там растут,</a:t>
            </a:r>
            <a:b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Лисицы, волки, зайцы –</a:t>
            </a:r>
            <a:b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обитают тут,</a:t>
            </a: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Так радует картина,</a:t>
            </a: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 на душе – уют!</a:t>
            </a:r>
            <a:b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bSIZnRYrcZI/TuSQNnZlA-I/AAAAAAAAAGA/6DXN7F3XRW8/s1600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90" y="3468848"/>
            <a:ext cx="4412776" cy="3309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https://t-ec.bstatic.com/images/hotel/max1024x768/411/41187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2" y="413936"/>
            <a:ext cx="4226424" cy="6364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4476750" y="414338"/>
            <a:ext cx="4284663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в Черепановском лесу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Пихта –красавица!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Пихта пользуется славой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Дерева полезного,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болезней и недугов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Средство всем известное.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Дерево лесное,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Хвойное, ветвистое.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ароматною смолою,</a:t>
            </a:r>
            <a:b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Кроною пушистою.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tvet.imgsmail.ru/download/17823050_37f30fdf1b35ed2a613f050896963d4b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6" y="157251"/>
            <a:ext cx="6454012" cy="4291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7629525" y="273050"/>
            <a:ext cx="4394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В этом селе много чудес</a:t>
            </a:r>
          </a:p>
          <a:p>
            <a:pPr eaLnBrk="1" hangingPunct="1"/>
            <a:r>
              <a:rPr lang="ru-RU" altLang="ru-RU" sz="2400" b="1"/>
              <a:t>И мы теперь об этом знаем. </a:t>
            </a:r>
          </a:p>
          <a:p>
            <a:pPr eaLnBrk="1" hangingPunct="1"/>
            <a:r>
              <a:rPr lang="ru-RU" altLang="ru-RU" sz="2400" b="1"/>
              <a:t>В овраге в  теплые  деньки,</a:t>
            </a:r>
            <a:br>
              <a:rPr lang="ru-RU" altLang="ru-RU" sz="2400" b="1"/>
            </a:br>
            <a:r>
              <a:rPr lang="ru-RU" altLang="ru-RU" sz="2400" b="1"/>
              <a:t>Где долго снег лежит не тая,</a:t>
            </a:r>
            <a:br>
              <a:rPr lang="ru-RU" altLang="ru-RU" sz="2400" b="1"/>
            </a:br>
            <a:r>
              <a:rPr lang="ru-RU" altLang="ru-RU" sz="2400" b="1"/>
              <a:t>Цветут всех раньше кандыки - весеннии цветы.</a:t>
            </a:r>
            <a:br>
              <a:rPr lang="ru-RU" altLang="ru-RU" sz="2400" b="1"/>
            </a:br>
            <a:r>
              <a:rPr lang="ru-RU" altLang="ru-RU" sz="2400" b="1"/>
              <a:t> А в мае-</a:t>
            </a:r>
            <a:br>
              <a:rPr lang="ru-RU" altLang="ru-RU" sz="2400" b="1"/>
            </a:br>
            <a:r>
              <a:rPr lang="ru-RU" altLang="ru-RU" sz="2400" b="1"/>
              <a:t>Сопки украшают,</a:t>
            </a:r>
            <a:br>
              <a:rPr lang="ru-RU" altLang="ru-RU" sz="2400" b="1"/>
            </a:br>
            <a:r>
              <a:rPr lang="ru-RU" altLang="ru-RU" sz="2400" b="1"/>
              <a:t>Как золотые  угольки,</a:t>
            </a:r>
            <a:br>
              <a:rPr lang="ru-RU" altLang="ru-RU" sz="2400" b="1"/>
            </a:br>
            <a:r>
              <a:rPr lang="ru-RU" altLang="ru-RU" sz="2400" b="1"/>
              <a:t>Цветы лесные – огоньки.</a:t>
            </a:r>
          </a:p>
          <a:p>
            <a:pPr eaLnBrk="1" hangingPunct="1"/>
            <a:r>
              <a:rPr lang="ru-RU" altLang="ru-RU" sz="2400"/>
              <a:t> </a:t>
            </a:r>
          </a:p>
        </p:txBody>
      </p:sp>
      <p:pic>
        <p:nvPicPr>
          <p:cNvPr id="2052" name="Picture 4" descr="http://www.plantarium.ru/dat/plants/4/484/16484_75b024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28" y="2625977"/>
            <a:ext cx="4351122" cy="4130786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31100" y="982663"/>
            <a:ext cx="3905250" cy="635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5" y="3234520"/>
            <a:ext cx="5481295" cy="3370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95288" y="-120650"/>
            <a:ext cx="10768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  <a:latin typeface="Verdana" panose="020B0604030504040204" pitchFamily="34" charset="0"/>
              </a:rPr>
              <a:t>. </a:t>
            </a:r>
            <a:endParaRPr lang="ru-RU" altLang="ru-RU" sz="1400"/>
          </a:p>
        </p:txBody>
      </p:sp>
      <p:pic>
        <p:nvPicPr>
          <p:cNvPr id="1026" name="Picture 2" descr="http://akunb.altlib.ru/images/ecol/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9" y="1419367"/>
            <a:ext cx="5973451" cy="4490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95288" y="6154738"/>
            <a:ext cx="5364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Скалы окружающие озеро, тоже не безымянные. Одна из них -"Три брата</a:t>
            </a: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6496050" y="0"/>
            <a:ext cx="532288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продолжаем свой рассказ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красоте Алтая.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Прячется озеро в пихтовой тайге 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окружено оно скалами.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не впадают и не вытекают реки,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называется оно «Мещерекова Яма».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736600" y="558800"/>
            <a:ext cx="51181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Мертвое озеро или «Мещерекова Яма»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8269"/>
          <a:stretch/>
        </p:blipFill>
        <p:spPr>
          <a:xfrm>
            <a:off x="661916" y="653386"/>
            <a:ext cx="7620000" cy="5242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8475663" y="1501775"/>
            <a:ext cx="32607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 вот Черепановский рудник.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очень известное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 для туристов приметное.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Добывали  там серебро давным – давно!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ход в Черепановский руд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 bwMode="auto">
          <a:xfrm>
            <a:off x="313899" y="274771"/>
            <a:ext cx="4497838" cy="6235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4590"/>
          <a:stretch/>
        </p:blipFill>
        <p:spPr>
          <a:xfrm>
            <a:off x="5584492" y="1555846"/>
            <a:ext cx="5240849" cy="3903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364163" y="150813"/>
            <a:ext cx="5676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Черепановское месторождение было открыто в 1780 году. В честь открытия был дан пушечный выстрел.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7410450" y="5664200"/>
            <a:ext cx="181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Штольня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5" y="2183642"/>
            <a:ext cx="5977717" cy="4483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4" y="150124"/>
            <a:ext cx="5591030" cy="3144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587375" y="395288"/>
            <a:ext cx="51816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никогда там не были,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Поезжайте – вы полюбите это село,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что, на всем белом свете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уверены - такое одно!</a:t>
            </a:r>
            <a:endParaRPr lang="ru-RU" altLang="ru-RU" sz="24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6932613" y="3562350"/>
            <a:ext cx="414972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Родина моя красива, </a:t>
            </a:r>
          </a:p>
          <a:p>
            <a:pPr eaLnBrk="1" hangingPunct="1"/>
            <a:r>
              <a:rPr lang="ru-RU" altLang="ru-RU" sz="2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мгновенье я ловлю. </a:t>
            </a:r>
          </a:p>
          <a:p>
            <a:pPr eaLnBrk="1" hangingPunct="1"/>
            <a:r>
              <a:rPr lang="ru-RU" altLang="ru-RU" sz="2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люблю тебя, моя Россия, </a:t>
            </a:r>
          </a:p>
          <a:p>
            <a:pPr eaLnBrk="1" hangingPunct="1"/>
            <a:r>
              <a:rPr lang="ru-RU" altLang="ru-RU" sz="2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я, Край Родной, </a:t>
            </a:r>
          </a:p>
          <a:p>
            <a:pPr eaLnBrk="1" hangingPunct="1"/>
            <a:r>
              <a:rPr lang="ru-RU" altLang="ru-RU" sz="2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люблю!</a:t>
            </a:r>
            <a:br>
              <a:rPr lang="ru-RU" altLang="ru-RU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ru-RU" altLang="ru-RU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505</TotalTime>
  <Words>240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Trebuchet MS</vt:lpstr>
      <vt:lpstr>Verdana</vt:lpstr>
      <vt:lpstr>Wingdings 3</vt:lpstr>
      <vt:lpstr>yandex-sans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Пользователь</cp:lastModifiedBy>
  <cp:revision>29</cp:revision>
  <dcterms:created xsi:type="dcterms:W3CDTF">2017-09-04T17:35:45Z</dcterms:created>
  <dcterms:modified xsi:type="dcterms:W3CDTF">2021-10-27T11:03:48Z</dcterms:modified>
</cp:coreProperties>
</file>