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9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519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63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47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72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0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65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7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01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78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1A1D2-95E4-47EF-89AA-6522559E5F6C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F676-8A61-48A0-A401-5CF82DC3E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41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9213"/>
            <a:ext cx="12192000" cy="75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135" y="295416"/>
            <a:ext cx="9719187" cy="65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3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516" y="-18759"/>
            <a:ext cx="7801897" cy="709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0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213"/>
            <a:ext cx="12192000" cy="762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Уважаемые жители планета Земля. Вас приветствуют жители планеты Альфа. Она очень похожа на вашу родную землю. Умоляем, помогите! Наша планета погибает!</a:t>
            </a:r>
            <a:endParaRPr lang="ru-RU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7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6981"/>
            <a:ext cx="12192000" cy="71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1149" y="117116"/>
            <a:ext cx="6564773" cy="65647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99007" cy="6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4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4461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SpaceX провела первый коммерческий запуск сверхтяжёлой ракеты Falcon Heav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2860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61855"/>
            <a:ext cx="12193057" cy="71817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90000" l="42222" r="61000">
                        <a14:backgroundMark x1="43556" y1="70667" x2="47333" y2="68833"/>
                        <a14:backgroundMark x1="48111" y1="68833" x2="53889" y2="68500"/>
                        <a14:backgroundMark x1="53111" y1="69333" x2="55778" y2="7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332685"/>
            <a:ext cx="4276416" cy="28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9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27</Words>
  <Application>Microsoft Office PowerPoint</Application>
  <PresentationFormat>Широкоэкранный</PresentationFormat>
  <Paragraphs>1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Marina</cp:lastModifiedBy>
  <cp:revision>6</cp:revision>
  <dcterms:created xsi:type="dcterms:W3CDTF">2019-04-18T03:30:19Z</dcterms:created>
  <dcterms:modified xsi:type="dcterms:W3CDTF">2019-04-18T07:40:59Z</dcterms:modified>
</cp:coreProperties>
</file>