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2" r:id="rId6"/>
    <p:sldId id="26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A572E-52A6-4C17-9B6F-E58C57910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F0B70-9A2B-4BB6-BCA9-18205DA65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03E88-6768-47BA-99A1-13B47FE4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DC1F3-1D5F-4283-A060-939E4C64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D822B1-A8A2-4CC7-9366-BCEBFBF0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28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B7F64-3769-4D30-A9DB-1631B98A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FD2ED0-ED83-4D54-83F4-D7B6B9F6A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585A50-2A3B-46A9-AE6E-1296F3A1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EC5729-9AF3-428E-AB8B-77BF9A1A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F42ED1-4BE4-4E30-B615-BFAB5B00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5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98D5B9-74A1-4B29-9A92-E14263298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10A3C8-0C73-49A2-80F1-3EEFF2D12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18AC1-5056-479A-B7F0-40BFBE7E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548E4F-627F-4539-8E4A-3FF23210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EE2A9A-D30A-49E1-A615-D854D8BC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02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A2E87-3567-4653-A57A-E090430D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18FD21-BA53-44B5-B258-47BEC55B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BAC9C0-1DAB-4716-AA2D-153FE79E9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4ABDB-3E7A-419B-9A19-82BA5A2E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07CFA-EE1B-4861-88E2-6067C881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2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9113E-58B6-4456-9F79-85726148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D1A783-B826-4D21-8AC6-BA967D349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18A1A-E082-4AD8-A455-6E52C660A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A801EC-F65F-4E9B-9B2C-49CAFC14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D90022-78D0-45E3-A442-12F15B38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1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BA181-AE58-4057-A392-582B1855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27A421-0523-492B-9E21-992AFF9B9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18E1E-4A26-4B0D-AF62-EF1A6683F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A87703-EBE4-46E8-A4E8-9C9C4F9E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4D4AE-9DE3-4445-8CF6-DB90F7EB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AF709F-3676-4570-B610-44A834EF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0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2A2E4-47FE-4FE0-A7C4-8ED3CB60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A649DC-7EB3-4297-A870-74A5D13C4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8194C1-B9AF-4246-8263-037CE02F0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8C755A-694C-4C1C-AE49-724A36808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452962-F9A3-4491-9E0B-70853D8DE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488D6C-6CBB-4963-82CA-066540A1F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78BEAF-FE2F-4D10-9180-67CE6EA6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8A8FF7-89B6-4C44-8C0F-C5CDF089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90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0069F-7635-4E75-9562-6F6A40FB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AB7388-0A7E-4711-AF4E-65EA4BB2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FF7DE4-8934-4C8B-AF6E-93A6A528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DB2DBE-3EED-4A0F-810F-348105C5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3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04D71F-988D-4BA5-A09B-F3BF1F66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BE6FDA-BE68-463E-912B-4E0D2266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4D231E-0200-4F6A-8552-50F18B27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78AB6-1B8D-48C5-B215-029389A0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BF4604-B2EE-474F-A4EC-534F7307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E4ADF5-54ED-42EB-B6C2-372FA78C3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D1B23F-CDC2-4E34-9460-D8F10145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CDA2AC-9390-4C53-A21B-4FEA60F54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6722D8-1E5D-4AA1-BF5E-892C492F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9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E23B8-69BA-4A8E-80A0-7F7D0B89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58A781-EE36-4B03-844D-8932AC3D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311D6D-E2BE-4438-AAA6-3AF32756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43BFCB-01C7-479B-8667-7F3B917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1BF636-F8D3-4DC3-9949-832B38BCC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C0880-B912-4093-A235-967B4470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29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2A25D-CF92-4CC9-8393-78A179F2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15D348-5D83-42D1-85A2-12FF5B03B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ADCD2B-FCAC-4D70-A340-D76B7E196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489A0-5BA4-47E2-ACB0-0DFF6FB2F6BC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F978A-BD84-479C-B25A-667482A9E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149FC-3B08-4997-84C3-14745838D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4ED27-37AD-4C53-8FC8-BF458011E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1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946032-62B1-4EA8-80C6-B74FDE0FA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1999" cy="68294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E8E0CC-F356-4CEC-AF33-2C73FEB2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696" y="4665504"/>
            <a:ext cx="2460611" cy="16378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C7D40-688E-4712-84E9-7D389702F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16" y="3965815"/>
            <a:ext cx="2460611" cy="23375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EFC9B-7B36-4445-B9EB-CA67D7B5A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84" y="2005546"/>
            <a:ext cx="1306846" cy="1960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7C9616-B3DE-4D3B-B9E8-63E806190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801" y="4817048"/>
            <a:ext cx="2642396" cy="14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FCC890-5F77-4530-A28A-E3618F8F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CD4309-2F34-44D6-8B6C-448C79C8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046" y="521676"/>
            <a:ext cx="3376086" cy="23941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0EA136-7567-4DC0-956C-02C373CFD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506" y="3841913"/>
            <a:ext cx="2692626" cy="20194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539791-AD47-4626-B8AE-8C262E39C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122" y="550983"/>
            <a:ext cx="2409057" cy="24319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04ED97-6466-400B-9D9D-A2C5ED9AE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96" y="360769"/>
            <a:ext cx="2656076" cy="24319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7ED6A2-5F01-495E-AA49-77FFB53A9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4936" y="3958862"/>
            <a:ext cx="2692625" cy="2019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AEF0E0-4450-40D8-A820-CA388CA40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96" y="3841913"/>
            <a:ext cx="3143249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A361AD-46C2-492B-A6C9-26CBC0839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029D0-0F14-4D5E-86A6-53A14AD351F2}"/>
              </a:ext>
            </a:extLst>
          </p:cNvPr>
          <p:cNvSpPr txBox="1"/>
          <p:nvPr/>
        </p:nvSpPr>
        <p:spPr>
          <a:xfrm>
            <a:off x="750277" y="797169"/>
            <a:ext cx="534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5693EF-C79A-4103-8986-7A3C0CFB1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61" y="1406402"/>
            <a:ext cx="4822354" cy="30604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500585-67DB-4D75-B918-C14714B99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878" y="4960414"/>
            <a:ext cx="1430122" cy="1475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172B25-AD49-433F-B077-397E1E39C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32" y="4876799"/>
            <a:ext cx="1614438" cy="15012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533AA3-020D-4DD5-95CC-3E0FA37AB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3993" y="2420483"/>
            <a:ext cx="1192091" cy="10322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C5DA3C-76A1-4517-B050-65D08CE6B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419" y="1805724"/>
            <a:ext cx="2255716" cy="22618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92F0F3-2900-4F51-A873-1CA71E37F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219" y="5451598"/>
            <a:ext cx="1393305" cy="9264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F5BE85-DB95-4DFB-870A-42594C2E9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69" y="4751717"/>
            <a:ext cx="2970189" cy="16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DE4BD3-BD66-415B-8E6E-A602BD56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B753F5-4FE7-4CE5-B533-FD7D78FE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887" y="0"/>
            <a:ext cx="460422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D3E8D1-BE7A-4621-B992-709C7BAB1862}"/>
              </a:ext>
            </a:extLst>
          </p:cNvPr>
          <p:cNvSpPr txBox="1"/>
          <p:nvPr/>
        </p:nvSpPr>
        <p:spPr>
          <a:xfrm>
            <a:off x="164124" y="281355"/>
            <a:ext cx="2977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ПЕТЕ»</a:t>
            </a:r>
          </a:p>
        </p:txBody>
      </p:sp>
    </p:spTree>
    <p:extLst>
      <p:ext uri="{BB962C8B-B14F-4D97-AF65-F5344CB8AC3E}">
        <p14:creationId xmlns:p14="http://schemas.microsoft.com/office/powerpoint/2010/main" val="41527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DE56D-0643-4151-847F-411081C63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C890C8-B35C-4B5E-9B91-479B3E1F8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665" y="2087079"/>
            <a:ext cx="2255716" cy="2261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23B3-67E8-426B-BFC2-570D692C5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17" y="5422582"/>
            <a:ext cx="1194920" cy="10303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01CDCD-FB7E-4FF5-9F12-F9885EBB1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162" y="4825122"/>
            <a:ext cx="2975106" cy="16277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98173F-207C-4FFE-9DD9-29AD21359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900" y="4953149"/>
            <a:ext cx="1609483" cy="14997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058D2F-DA9D-4871-9E5C-D102BD5DD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242" y="4965342"/>
            <a:ext cx="1432684" cy="14753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09E8FD-D55D-4658-BCBF-DB1A7478C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617" y="714833"/>
            <a:ext cx="1390008" cy="9266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CA6289-47E0-4ABA-89AF-D69399476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1768" y="2474208"/>
            <a:ext cx="264589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3337FD-83EA-4161-B1FA-64C7BCFA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3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</Words>
  <Application>Microsoft Office PowerPoint</Application>
  <PresentationFormat>Широкоэкранный</PresentationFormat>
  <Paragraphs>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User</cp:lastModifiedBy>
  <cp:revision>15</cp:revision>
  <dcterms:created xsi:type="dcterms:W3CDTF">2020-11-01T10:14:36Z</dcterms:created>
  <dcterms:modified xsi:type="dcterms:W3CDTF">2020-11-03T01:49:13Z</dcterms:modified>
</cp:coreProperties>
</file>