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5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A0CFFA-0284-4A44-BC3E-8D0B14DB31A3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8AC0499-3E5A-42F8-AC21-CBBF77CB293C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5D44DD-9B05-45CB-9DD9-B977125D5483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DA58A44-4A6B-4191-884D-3704AFCB9188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40EDFE-787F-42E3-9AAB-9C47FBEB5188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FBA359-6BE8-4C5C-8DCE-7921D3423041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A2CF674-9348-4E68-B9EC-C8A708E6EBC1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21B95B3-CC7F-48BB-AA15-1B5A9C6358DA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75838DD-1B5B-4C8C-A113-E4E035AACA20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4EB15A1-44E8-45F6-A6CB-9D996A08F961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28C01FC-00F8-4365-8FB9-A10D521FC878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9F39FE-66EF-4018-9A5C-0D4833A04D2E}" type="datetime1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019.radikal.ru/i635/1505/23/b11a31fea45c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3"/>
          <p:cNvSpPr/>
          <p:nvPr/>
        </p:nvSpPr>
        <p:spPr bwMode="auto">
          <a:xfrm>
            <a:off x="1500165" y="2214554"/>
            <a:ext cx="49292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Bookman Old Style"/>
              </a:rPr>
              <a:t> </a:t>
            </a:r>
            <a:r>
              <a:rPr lang="ru-RU" sz="2800" dirty="0" smtClean="0">
                <a:latin typeface="Bookman Old Style"/>
              </a:rPr>
              <a:t>Нравственно-патриотическое </a:t>
            </a:r>
            <a:r>
              <a:rPr lang="ru-RU" sz="2800" dirty="0" smtClean="0">
                <a:latin typeface="Bookman Old Style"/>
              </a:rPr>
              <a:t>воспитание дошкольников </a:t>
            </a:r>
            <a:endParaRPr lang="en-US" sz="2800" dirty="0">
              <a:latin typeface="Bookman Old Style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785918" y="5072074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dirty="0"/>
          </a:p>
          <a:p>
            <a:pPr algn="ctr">
              <a:defRPr/>
            </a:pPr>
            <a:r>
              <a:rPr lang="ru-RU" dirty="0"/>
              <a:t>Выполнила: </a:t>
            </a:r>
            <a:r>
              <a:rPr lang="ru-RU" dirty="0" err="1" smtClean="0"/>
              <a:t>ПрисекинаЛюбовь</a:t>
            </a:r>
            <a:r>
              <a:rPr lang="ru-RU" dirty="0" smtClean="0"/>
              <a:t> Ивановна, воспитатель МДОУ «Детский сад №37 «Веснянка»</a:t>
            </a:r>
          </a:p>
          <a:p>
            <a:pPr algn="ctr">
              <a:defRPr/>
            </a:pPr>
            <a:r>
              <a:rPr lang="ru-RU" dirty="0" smtClean="0"/>
              <a:t>г. Рубцовск</a:t>
            </a:r>
          </a:p>
          <a:p>
            <a:pPr algn="ctr">
              <a:defRPr/>
            </a:pPr>
            <a:r>
              <a:rPr lang="ru-RU" dirty="0" smtClean="0"/>
              <a:t>2021</a:t>
            </a:r>
          </a:p>
          <a:p>
            <a:pPr algn="ctr">
              <a:defRPr/>
            </a:pPr>
            <a:endParaRPr/>
          </a:p>
        </p:txBody>
      </p:sp>
      <p:sp>
        <p:nvSpPr>
          <p:cNvPr id="18434" name="AutoShape 2" descr="data:image/png;base64,iVBORw0KGgoAAAANSUhEUgAAAUAAAADwCAYAAABxLb1rAAAAAXNSR0IArs4c6QAAIABJREFUeF7EvQe8HWd55/+devrt96oXS7Lc5I4bLhhTDAbCklBMyQJJWGBDNhV2lxAWsmFZkgAhCZANCwGyIcVAGtjEwQ7YYIy7ZFu21cuVrqRbTz/T/5/nnZlz5lydK4vd/HcHZB2dM/POO2/5Pb+njvb5R1rRQrVDJ3RxXBu/MwRGFQOLMHyS79/7YcJqlaAdoekRmmlSmvAZ2zLM8FaP3HgDt6aRW3wbhaF/y4Tv0jAjivP/yLrmCZ5a+3MU/DFcvcWgI9S17tdRFHU/G2GEHib/1ECjd162HXVFcp1vmBiOzf5jn+ZA/c/Ija8mMALGVrvYtobvtCjaQ3SaEbVWByOnoec0TNPAWXJwFjRcz8IrGFitkGhB4yWXfhOKBTzdRI80dK2DawRYYQ4zMNHwQAsINQMtMiDK9DP52Huq00cgUM8WH/L8ehQRyvMMuEiTczUdbYUGDdVIry35pGma6lI6lMmvash64x3Fl2XalWft9av3o5wSyjpQDemq/fjQVN8HzZK6ZtkP8ZRFGJl7Zuc/SvqdjkvvPqCH/U+Tjmqk6Wowl68VubWWfTj5Irlv0O1/djxAk2fJrMfuPeRSXe9OZLZfAxd4OnRpW8v6JyMv/VXzJJ1K52/wck9u0bt/9p56FKAnz9M3lupx4wbVf9P1Jc9oDG5L1qVaylHye9LvSK0kf+CjmpHeHXt1/+SaUIcgs8+zFxsr7OswHo1en5Mpkzkxg14LmelLYeC0vsVrKX7+SNeIwkg9m2VZaL9z74no2PEqbujScSN8Zxj0Jn4YkTM0nnnqy+x68g/QNVcNX2hEBLYJvo9pw9qtMDa+g5Hiz7AxfwO18iQjizUqxz7OwobfQLNX0QBM1PaMO5FdjNnNHJ3+0CsuqswPMthqIWp1jh69l2f2fxlG9lNer2EUdexCDsP0Cd02ObNEqxnSdl3svIHveVhmjs5SQOOkTxjZ+EXw2wFGx2dT5S1ceeEvEYbr0EITXV+CqAJ6G+SZ9JBIdwjDMuD0dlZ2oavNNPhJssCgzpExUOOQAcFMW/KcK+0NNdHdTSuN9Rb98mvUPdJz1a36O6i6MqDLMZjIJpB+pJsn/jvSZNmefqhrTvtB7n86MKZXqxYzYN4HNCsMgILFdKxOe+BkM6VCKWl7EMgtf4IUrAfNYP9sxKNz2vUCJpkv+58lBnNpJzsHMl4rYmAKSstuJOPPIEDPyuTuxMY9GixK4ma0zKTFz5msr5UWc2aPp11T3VHgPvgw+hCsd85KABh3+kyUYvD6E2iW/2fXtSkA+JF7FqPpYy08XBzPwesU1QL3dV/9PX/qUfbs+Qvm6g8SWHOQhygPeR9yTpmSeQGbN7+FdZuuJzh+H8HqSyg++wg5cx/tTR+nYyzgaDq2iJTkyD5zl+Utn8zlz7HCakg3sa7pVJuPsPvg71Nv78YcCxk918EqgtfOKwDXCfFcwW4NP4iw8mD6Mj82rUWd+cMd8sUSHbuN75lojk/J3cqLdvwJ+eIkhAV0PLSgQGgtEVBGGISmNyEYBWGD6ZLKPKSsl8FyNp6QvkcT6RTTs34JmLR3JsaRgmk6Jum5gwEIwjBET0FGAU5vYclzpVJz+VSYCQMTNtrrvYafNrbsAnn+PqaX3EvuFqwwMNJUVyCkd0nGIFxh0YTpKC8HQcVMT980MeMe3IH47IQ1KGHUu34l1qLOGLBOY9bcG5S+OeyOf8wE0+vlEc9IAgfgSTz/wibT7saNZ/vVxa6EBWYVlmyTesoZBVQz4x+vzR6ZyV4zcCiTuVjpWeI1lB69MR4kdNJ1/ZPBXyKq1YP2QFDuaFom2m/eMxMdm/apdxYJzQaRMJnAUtJI0wIM38ZpLbD/xDdZ8L5H05slPxJRMjYwzAtZO3w9mjFLyd5MpXUvx049ReFkAePynyFvv5BWFOFYVWzfGigCVtzQCRtSg59FzIGtxF8+e+SrPHfiYwxNgDlqUN7oky9C2MwRtjyCMFSLo9MBGXdhsDL8YajRqdrMHXKwTAvP9tQkhzWLvLOZl7/gDrRiQBQOowVFIn2JyKoRBmOAhW4sogUWGuYKvcvouSufoVZqFIXJ35lNJyCbMr9UVUqFyTLm0KfpJRsi3gS9ZZOyDcWclzGC7oZJJP5p3VWqTQoPPQAUNhirR/1HrOL1I0O8kNP+rMhn482rTlt27gpAGyW7OTtWcW+y90u+SQAtveb0dZZsmEQQdYVKRp1evixXYlPL286u5yxj7weDMyz0FX6SZ8mOZgZOumjahfRkGpdz9vSZNMXmejQ0/T7u7/IZTRfjCtCk6OTpnV7OerPstU+fzWooSpj1Gsuq+mfGiQw7T8wrlmmiffCep6Pjx0NO1PZyfOkB7GIBy6hQiLZSttdiaTm0IE+AT909RLW1n0KuhG1dhlUooYUdLKeB13ySUv3vaB54AmPVT2Nf/Mu43jhl9xSuJSJpsNTIEMO+EVIM4CzWgJyj9qSmsW/+r3ji4EeZ2mhgT4IxHGDrBQzHxa9GCHOwbAvHjQgCHzunYZXls0FnyWR2n4PfAXKg++BXYSJ/Ey+66s/wTPkhtj+FURldb6GHNoT5WAXW2siiGaSgit1huQ1s+aMJpqTML8v+utChALBfgqUbK10EwrIixc6ybDuxAWYHUzGEmGkOJlMCjLqyeWaPWDGPCLs0QoA5luBKIR5gu1T3ERtk1wYUq77pYa6AGsKY5KfsAk/HQqB28NFb5PGGTft/OgDGsBgR9DGQXquy/kRtisdp2Sik+3kZAq40x0oDSNqIu/X8K1vaWomdDTZOgKE6MKjteA7UrbP9EHvzsoFMQSTCUJpmrArH6nAsRBPTjPpOxiczZtLagKkRZrhcm1BCShMdc4W57FtL/XNgnEnSDFoY6j5aoob19pApAPihu+ai4ycanPIe4HtP/xa5sXl0w6AYbKIQnUvemsAIy+SNiykVLqJYKKL7ShEkslroUYjVXksQ7qRz8OP4hx9h/EV/gVs5BzcoUPQMxZA8QZUBx0qTvKKZYXkbyfjpus6zM9/k6ZkPMrFBo7JOxyiF0KxAp0bQ0YnMkHypgOtFOO0OpYqJUQ4IQg2/bjG/16E5C4Fs/iAkaMF1O36PtaveSKS3KWizlKyTBOYiRtgmCmp47mac8DLapjDAlSXgmQAwXbZqs4UxK1vO2BT2pYbczBrPSlGlrSTglg7ToGvU5k8AV4HWskO+igVQyheSzZOARhYA41+UhUU9fzpv3f7LfaRPKzq7BkNZCgDLATC+20pHFvizACh96GfAapxEmK0gZqWlHgAOmNcBzpZwBWBTY5Npop+pDF4zasxWfMzBCCBC62yO1L4oY7t8XXb7Jg4NTSeKgtgWqIlGGGEYBlGkEwaxJ+Ls1NEUfLqrMpEBKwNgPF5x631awFkSo9NhInE0pUtEA0MA8L98ez46cqzOsc493Lf3N6FyAsMyMMJAeTn9zjBaaGNYkLPWs27iesxwLWsLr8R0h9A0j8Dq4OkRxvRnmZuZZ8vFH2eu2KLgilVsnNCso2WNIJnerYTmZ5aAp0+zbNaa+ziPHv1ZoqLD8FrIiUO7PoRTrxFEYJc1DNvG9SNcx6VU0rBKBkEU4iyGtI9qnNobYVl53BaMVM7j5svvwBw+RHnsu6wbepjx/DTtTg3TFya4xKnZm5ir/RpV81zFmgYdMTwMPvp+6dr/Tl9aqcSUX/ocJxkVWKSpCK/s4lTXDVo0iWqny8AsB8AE6Jb/km4OxcASyRUDVOIEyaimqRNHqdmJXWrQCJxpA8XsfkD/VvAo9rcf28LSkewTtEmT0scVtOnYb5o4lZb3IWZap5tmQgGMs5joPi0hsbGdDXD1zlnJC76ysyGrOJ4NAIpglKcRALTF6amFysMsdrMozNFpt0+bG2HTgwhNyqa78NfTpzOawbLZW6ZNZOdgJbvxikOfMvBEFRc2KjOoAPDD3zoZHZ6p8sTxL7N77rPoxaqym9nFuDmvA6Gr4fuR8poalo1trmJ96U2s0t6CLWxJ3OL+FM1j78csXERp8tU4RlmFpGhGjchsEvojRFEe33iORusQZesScnaOKCjFi1QthATxZUOl/1agYiTsJ6bgYRQQ6iKhAoxA1LgcATp1+1s82/glmo0y4l2qDNWRiAXRCuWZSkV5aI16O2K+Ic9YpFLSMU0fv9Nh6YjGyT0GxZzBkHUzOza+n/LQNMX1f0ipfICCXcMMRlioTmI01+N5TRZbW9C0n8fx15MLUkkfLzcxsCvbmBbh67HE7Bmo4/GVfmYnV1hJ18qSkYJdVVPovIzJIAaCSOvYzR/fLP1rgG0o8TRn91/K2mLQiudDgV4fI5UbDwb6PjDvIoGCmZV52zIA6Bm6RZ1KNvoyz3fP+9wPQlFGBcwKDFH05H+DjpVFU+qFXwZpGWa8XJ09I8tPp2Q5S1wBAD3KhLqLJs670ALNiTWMoAy6fJawq5BI89T4RpqdOOFi4ZR6bWMBICYYWY+9EeiaXNQiSVRbTWzk8Ul52xIlGNuKKJZi+70faHh+iO9GtDuOuq9oSzFU9mv23TWc3DIdq0R0xPvgTKjftdF2B6579iCheDYCpOsUVDeX8DdxgvzDXHT0ZJVj7j/ww70fI7CXsHM+xSENy9axTWGB0O4EmDkDP3SwypDTcmww38dI5y3kdE3Zwxarr2Qs/wnC3A4i08R1alj6JA2eZqZ9B033ELWlJcZzr+KiNb9CpC2gRzK4YqPIWgNkw6TDkwBj1/AusROippaVmmjpHTXBvmYSaT7H+RAnnK/jt8D2z0GrHETPFylM+hRsk4Ju0Ky2WJoLyFkmrj1FOb8Kz2nRXHDw5tezZfK1TNivIjAfwF7/IYqlE0RL6zi6u8zJQ0N0vHG2rb6Fdatfiqutx9EDNGsen7zqS8/eEoeKyMJNn07F8WV2XewPiO0rXXU1AbBBDCgFpMF2pHSTp2PXRcDTFlvXBpiGNiSMpre4+qEh6wQYGGohEJdd0RnQUuE5K67QAY6TjKF9+WXL1cns77GanbKzjARQArZL+04L+RkIjAkm9FT53piupGgqO+cARO1TfzOe3tPumxV44qGnrkwHWihhV2KDDtCDISLDUW5lxdBw1DlhlENDhGy2A73Psiaz9r8eAIptPt1jMQBKfNzUaBnbEAOBRzFv4Qchrg+OG9JyQtodV4FhEImojJ1hfdiexAH226N7c9Jvox0wA8ucT9kzTts/z4t+8dzF+ytWhbsA+J//YTE6emKRfbW/5tGjnyTQq+imR76sMTpWwjJ9PEceVrymugqPsSpgSmhDa4Kx2sfZUHo1YbSHw0tvYOvQnSz6+1lsPcyRub8myDmEhapyQKB5uB0YN2/gqvV/gB2NE/gSOxdLqdhfmLinIismAJqjrosNY3Hgbd50lddVF6+rWScyRRrlQAVcH2I6fA9L7n7FONt+h3w+R77sYJY0PM2g0zboVHU0L8fl1teo2FvAtwnYD1qTXLSDMOiwyJ+QW3cnjWrIU4/UaMy7mEabwAzwWgbl/Cu5+fqPYPtryIce7VyNMA0bUGMcg5oWahiKyQ5WnVLpmLK/dJks30vxBMpkxkyvN6nxCpAA6oFqYyaoOF0rscMlDviNx79rbEniEI2YFwxArqy38qyksRjQtUz06qBGE7U7tbHHUmRQiISIlN73fexZ87vg1m9nEyv8YCfcynsnBoXsuMTn9t8/y637GWDPcN8VbMlz93mBMwww+yx25KDpbdygiOOME+o+kWKDBTWWSrvQxKknTrwALzATIEopV2biMiaQrADJenRjth9hmAZDQ2UqtsQBuxhiK9NRYOf5wgChLkESwipDjUar3QXA5ZxuOch1gatLD/tBc9Cy6I8YOH22stesDKrLADCxWCsG+IG/n42OnpznYPPrPDH9aQKtppiUTP3oaB7L6iiNR9RfFfebCzFLFpFbwmksUm7+G7YVfosg2MfB1q9Qsq9jeunbRL5DxwO9YOFZHpZWoFUr4ThzrCnv4NqNv08luoCm30wC02XDpRs8JBJmqAbKVZkWajNEAno6ayc67NiWp2zp6JpNpHfQNRNdK6DpS8y19/DA9H/nmZOPUXXb2BYMj5qEJV+FKgcNyDcn2D51FT+3448IJeYvHMLxj3D45OOsmryAudrTjI5dzQKn+Mo972bB3YfngduUTAwd38sxt9Tkkm038Au3foxz7E3oEiDZNYIIEwyJEiOnAOAgN70m6oryiCXbaxmwDbpGeWcHAKBI8kF2q5jM9DZE75wY+lIjc1f9VNI3BmzFFLPgKOOXqqbLbHTZoOJumwm8KgY8SA08TQVOFnkat5X+M7PS+0B3sN69bKf0M1BxmD3voZ4xEQ7doYt3blYFD9OxUIpJvzDJyo6UcSvzQobCZPWeVChJ3wLlZDTYNx3w9J4QX4SI3kELc+K7Ro8MLFP2aBFN11iqdegIMexTaWPvb5zVEovfPudid57TiYnZuG3bFG2foqVTLhXwXI9OxyUIDeU1b4saLOwvjAjlT7JWBgNgKs4zKnIGAFeeh+zYL/fED76q37qQXRhZAIz7I3OoAPD9f38sOnJijl3H/5T9tS+hWXE2Q+BJoGDEyKhIzgDDFicCFCo6ZinE96C+AGZ7A1utTxC6JzjofALXOBWTtXaBVrNFftKi43lonk69GhF0LDZVXsnN23+H0XyRE60Ap+Mpu5a43hUd77ozU4uBeKMkxERHFu+GCYcbLm2zulBEi4ZZqs1gozM8NoVlNAg1m/2tfXxr9yc4dOIY5uhxGBE1tYXh6ow0tnHj2rdz09bbKUTr0DUJ+vZo+E/x6O57sKy1bD9nK+Xy1dx7/FP85aP/mVo4jK+1adbd2C7qVHDaIbYf8ppLXs97XvIhRs1RFToiDp/Y9hcq5huJbpjZwNkNoBZmTAH7ATLj9U2Ngqn6q0dmws4ShrnMrhRvpG7DSfBKb9HELDH+t1K+s1kh6W/KJJHEJCYAGJ+bhnrHn1NW2uep64JW6sQQAJI5HLBw+42QXdumbPLlQBezrf4smT42taIXVG68gg1wpZCUZWEIWSGQgkz2edQYJnsuHv74fr2xTfqeodUqpCgzJPG56ayYeLrNU4dCfvhoS2kumqjBoa3WlayzYt5kbCyvAtoXl1q03URopeJO0r6U4IlTLFX3+uLoUvBKhK9ahilYBFiWRqVYIvBDOo6LblgKYP3Ax/f8uK/KvHFmgZKm56m7nEUIUDJwGZF9dgCYDmWqUfWGNl14Pa2pB4B/dyw6PHOCRw7+EQeqX8bIx4Z5cTVK4PDwkIGd17EKEYWRkNIwGDkdx4lotgJMdx2bgj+m1vwBc/Znodgh8AyCZgmnXSNfEY+RQXOpRastGQEGm4Zfxssu/K+sHR3m4JxJtSosUIKvE9ufYnyxyiusL94VPpouk+BSsU/xkouLbB3diqfr/PMD/4u56VlueclrOW/dRnSviFOyeXzhr/B8j6gji+kkgdHG0HSG9U2cP/Eixs3tRJzAoqTsJ9Ozj/LVOz7N+Npx3nDr+6iMns/v/MNt7A5+wKIjAgEaCwaB2pxiFa5g6W3GQ4s3XvlRbr349ZTtCqao56Ew2kgxQFGFTwvDSGYnY7Xqtw2qH9IdlQxBYrvIetQVe0wWVh/AZDJJBsnLdEOrcIsBLE/sD+kmTllilyFmQ20yXp1uO8s2tbD3NOC4K/xTkOyHgIwNq8fA+qBbmRakbzFQ9AXFdpnI8ieWtn5CAOwRl25jKUPrWlqXsdI0dCVV21TOaSpQuj6VXgricmbenRPJUggkG0tn1+GIHzzWxtNMNM1HD/KEhq/iN4fKOUqlCNft4HkabUdUVB9NM5C8aF+xTdlDwgBjs0kaFdAF5i4b7vdKiClHN3Rsw1QsTxf7pq7jhwFRECjQjTWEAUbPZcPfW6MDBnXQ4uwK3PTHf2UATFVgyQT5wDdORkdOnuTx6c/y3Kn/odRc0xC2JW7vmD6Xh/IUR3TyI21y5QiJoPYjSzEi3Z1i1HkvS9V/wRu+D81ah2sdw1mwCdquWnedtkazZhDp4k7vMJW/lJdf8Ck2jp7LobkO9VqHKBJqnwKgJFvLijEhEu9WiGZUabpHcP0TeN6Puf26V3Hx+pdxsLOLz33j3/PMEwe5+MIb+dA7Ps2G8ii+pfPAvs9xw0Vvo9hZC4argjElkV15w0UqykZqHmdudj+N+lECt8DDO58gGjrEBRf8FIyO8PFvvIfF4VN0Aihg49RcyNmqPewcnubh1UNW6Rfxrit+hduuvw07LGD4UihBcqfjrMaVPJcxAzx9EanN0AXAmM0lRDEpBpDyocSymIBjV8pmWd0Aj1uCH32BqF0FLt6ZaTZ8XzCw2tzLPdcJEPRBTGrNSMNnU0a0zEwvTK8P4Lqqck80dH9PxkAY9SDbY+xqShhMllErW+fgjTpo7OV+cUunU9be8ydMLWVsSV5zNvynq/YqEOx501MvfcwAl98j3uySbujp8MSRgB883sTTRMcJMfwivtlBDzXKBYNCMfaWS+iW7+nUmk103SLSDdodP1aJowhDClhoGoauY+gGvu8T+L7yDseTLUDZmwmJ9ZT0UuXYimIwlGSI2Pwh+zIVZamWNtir29NufgLw+z8FwHSj9ERXhm7EH3sM8JvHo6On5th55H+yb+5zaLavPLiC+DIJobA8zaA8lqewqo1eDCmZOn4xRLN1Cv4ouaXXMt/+HmHhALlyGV9vUD9lErZ03KZPsx6q+hHiqBDbwZC5mRu3fYbVI1tpNExcv6mMvGKo1sSTGsgkuRgCHqEwQ402h9hz8i9xrEcJohled+27eN3Wd/PPT32Bzz/8e1RPuTCf59XXvY6fe9XPM1Ee5cCh+7nu4p/Cbk3gF+pohgFeBWdpmuqpB2lXD+Pnz2NoOI9pGZQL52DmxllsTks2IM/Vd/Orn38vHb2JJX0iRyD2RlvCgTT0vImXMDwJDTiveiG/8tb/xDUX3ELRGFa2S1UtRh29NLnlKvBAhjZovyahL3rCLPquU6DeU6OXG4/TtZ3BNbXB40Do2EaWgmJGS1O36Kq3mXCYlL2krCVd3qka13XYJNf0b/TeTssCWWqbTJdoFhj7PH+ZsekHwgxrzGyC+PSzCN3JDGh3nDKbsc/hkpyrbIAJu0vVzXj8YpBWQCrgGFPt7ndxs72c774oALlG4mY1j52HdO7Z1VLkwApNfDUQQk4iTCOimLdVqEq5ZGJGNp1ggdAbAs3CDes4jkHk57FyLkRCSHLYBQ/CMdqdqioKYuZnsYrHaM5eRCAhZbGuHMvfVHVW+B3PYqRJ1aN+Lp9OyXI479q2s1y9a78e7GRLF11WIJ8uigbtmtNXTox2/WDdB4C/8beHo/1H5nl432eYqX8VI28S5HU0IwDHj73vHpTGCgxtiMiPdihoFtGIh6WPUww0rFP/ntnor3GNo5j5lvLetpZyeHWbpVN1WnWN0Bb3uniqoKCv46r1f8xE+UJCyagQ+59mKK+SbALLMNF0H0OXoOU6teCHHK79FYvBA5B3KJRsVtmX8wtX/0e+/I+/xW7jOcKFCHcGLF3nvA1X8vJLb2X96BiXrXsBwyPbWTyxk6PT36e5VGdkdJS1G7YyNLSDnK1TKo1iWhUixBMcx3OIpHx66XFu/+hrmG/Nk/MlzEbqIcQSV7ck9EBiEuNwtcCBoRNFPvze/8Yrrn0Do5UpIt2PiydIqMCyskLp9GWDpLOMY+CEp4nlCdVaTmqUBUjF6MUZJWkb3cWZqrrKNhRb06TsWAxiceRfsvRPZ1hpqp6crTZDlORWJ6EfsskldEPaTmxZgzdFvzoziMnFfVhGFbPrfcVA6B7M9nhJz8Y6UNBknUPxbumOQncOlodkJKCuME2NX6rqxlfIukhtq2qNKBIVP7cCRYWFSdpYlz331Pn4dxG4HXYesLn7qbYSVJafo2P5GIEU4BBVV8PSLXJ2xMiwTsW28Pw6Gjk0U+6n4XZK+L4I7RYEubiOjxHgeQU8bT+d2noo30Vu7FGc4z9Hq76KQEzxErcqGti/0pH10PYiGM4OAAfajn+ifiVgnhGCGRvg4ejQdIud03/EnqOfg6gMVhOsRJUIUAxQz0cMrRE12GeoAqVxyOegtPQ6otnXMWf9N4LCYVxPnBquisNbnIH6KQPLGiHMtVQJKXmYody5XLbmDxjJXURknULzJ4mCPJqxRKAfxvXnmK2epOHvp9p5iKZ3nJZXI7AbbDw3j5kLaJ4qcf6aG9l76nv4Vh1OwPx0Gb/sYndgRzjBS4MC0Ya1eNYaLly7nYuvvJax1edB3sTM57GM1eSpo2nicU4CpZStMVBhNou5eW7+5euZbh6NI8dtDew4T1bioqSOYNQI0RomlajCL73+V3nbq99BWRtB101CYYDi/Y3EI/yTyLBY/e2moiWXdqXpCk1JH+Oow4yXI7udM+WnUqO9KX3ruhZilpSG03TXWLrhk5VoGBqelBGzbDwpryNjYxj4UYgfBMpRFXchC8GDVdDBAHgadPc7UM4AgGmfT1NtVxj/bK9WnKHlNlIlLHpglwW8LgB22V8MfEEiFGI7acIMu2mP/V765wNAlT+ttAtJEDDIWVDMhwwVQvx2BcNqky9K9aOiYpGR1iEMx3A9qLUW8NwSHUecc4uYkr1R+AFNbw/58CV4zjkS6pFUnPpJQ4dWRqUzAWCqhfeNf9eG/ZPZ/wb34AwA+OvfOBQdmQk40f42Dz39UcKopmL9FAWOdHK2rdRDL2qjF0JGp/KUJjwmpgJK2iSlI98giqpUc79JZ2gXnmsyf9LHb8PsUYhaRcWWglxTMSXftbC87bzg3A+zZkKcEAa6X8YwW8wsfoede79CKzii7Bz54QhfhcGI1MphlwIm19mq8EDjWKTsIqW1YhfxcU/B7CIy5VLPlSv2W6oIw4c/+AV2bL+VIJcnsIZ7BbgYAAAgAElEQVSVamsZixT8JoUwj2MNK+ksnipDxe356Fpc8LRVaPH2T76dbz9xJ1i+KgWmhEiq1XpgNWwuX/UCPvzej3LpuVeQC/PYgUmg+6o8lBbZ6KFOpKcXnaXoUlkkKSOL/479Iop2nNZIN8g1WU2DpKZsPtVm6h1Uu7V3j0TkdUMp0uCRFFBT+9fx6WN87rOfJfJ83v/+97Nq9Wruu/9+sE2uuvoqxQRXYnbLO75cBe4HzhWW8wp292w5qeVXZmvbnc0MZL3aWYGiWJzYdpMBlv4HinFLrknCBFVoSI8FKgBM0hwVG1SaQwKhGQaYktHnA0BLgYNKfFTryzJk/Uq4l8tQaSOaXo9z9I1hLFMAsE0YGXiBoao+tZp5nFYFrCXM4U/S9Pdie7dieC8kcC8kNJeSzKyzGamzO+fMAJiYB7JN/d8DwOno0LE2Nf8AP3rig7j6o2qnKW9TKClnIUY+xMhFKghyYqKCPdlm3VSF0eaHydXejGk/QCP6BM2JH4vWzKkZjYWTGq2quOtNPM9HtwX8xAxhs27sFVxx/i+jUUQPJwj9OfYf/AeePvAlKJ/EHALfhFxeKHhFBTqbJWGQEs+no1khwUkNMx/RKYKVs1Q1F/9YG7MBm2by7F0d0Gp5/NobPsRbX/UBzCik6JQoR6ImS2qapai+pTUTY6/YHw3lARcHiSXOG7vNt565k1/8+Puohgvo+QAxfwQNQwGmHeTYXNnCpz/wGa7eeq2yYRqhgRGFBIaHr4cqj1qFrWi9KrorRQJkN11c5CDr4Ig3V+x0jQ3UKS0KPZ/p6Wkmp6YoFAq9uMJELRWDt6bryrklnv2DBw/idDps23auqvJtintbMlQko0CxC0mnEztTnGugWIuwlcQzvW//Xh74wQ9oVeuMDA9z+MgRplav5tipE7z5LW9m06bN1Go1XNdhZGRUxVuJVzJWkeN+p88mQCLmBsU6U+dK4mhJn28Qo+06hTKbJg0qGRhvqSTI6ch5+rmJqpqw4hiQ05vEcW/dMUnBTOAoKawQg1tS1VtF7KU2wBT44t9EBc6CaPo5lknKOIFBm50HcqepwJaqaCxPK7Y4qVQeYJoSOF3CyC0h8QcGwxQLtgpk1iOf/Oj3Ieczf+jl+LmH0QrPgDfOyaXPEQQRZf8/o4U7iAyX0F+tGKZUORp0pFEHp/02IPJACV0V0tVvg80CYn87PcZ3tkL0+SG4X6OIvdJJHOBvfH0mOnh8CUk33P3cn7HvyB+iW1LrRdzBIa5UDM2jCovmJBYpMBhdBWsLt7PK+lWV4WB7B/Dan2B+BGrsYXZhidkZmxBHeZ+cpoYWmFimRuDYbJq8nYvO+Xdo2hB6kKPeeIAfPfJpOjyFn+9gDFXUwjFyDbRcnMebz43TcWpMTJoEmotTM6nkHVoa+JaNuahjP5Vj4kSVhfNKGGWXUt5jW/48PvyO36doV7BzZUypgqqvIdRHwG5Q8uLylpJVEpezkhzLmA2KY2Y+mOdzf/3H/OV3vsap6kkMAYkWlHMVXnzdS/iP7/1PbB47B0uVDAswQ1PZXH3DJdBDFRIjpfIjY3AZ8X4u1wsWFpVcwEKBQrLpUtRQnlOZ0zBk+ug0hw4c4Ic/+CETU1O86lWvUnY4AcJyuczhw4d5bs8eNm/erEAvn8uzZ89z1Gt1RkZGGJsYp1KpsGnzZnL5Arad69n2gHa7xdJSlaGhCuVKRf0mDLKxWOX+797LG17/en704x9z8MhhSpUy119/PQcOHODZZ5+l2Wyybt06LrjwIkYnJpQNeHFxSfVLkupVfJoutt9Qga/ElsnfcfGEZWlly/TT3gbq/RB725OjD+ySgqip8f15dkzPJJBS8J66qwBKmQ0Sh0YCdgrQJJgqcXQoZpg6PdRnuS5mxlnWmJLwGADj+Y9BMwbAJw/muPvpNlrYswHGACj3EwZoKY1F1ztYYw+i2YegeRVeY7OyqZcKBQz9FHrpTszhWTrzL8YYuo9Ti9+nqG2lPr2NdTueI/Supn78p/BDAVUp8eapyIxBR5L4NgD/BhkREhvzsuDzswHAVFA+P8A93xlnAMBfv2MmOnRynkCzmDvxLMemv8Xxhbtw9OlYnxw2YcgnX4CiNkJjNmBNcR3nrXsXef1mtChPof0gudaXqJV/kT3NP2R66UHqdUnmbsTOz04emhFamGe4uI1Lt/0i40M3EEgqj5/j4JE/49EnP01uqIGb02DEUvF6RA72UMjwhKXSfVr1kIkxEwyfpajMmN0gUKEyeSYOtdCf0NBeGHDzebB5yqI45FExQcotWEYBu7iZcuVGxkrvpGxfDeYidjASl/qJ/f3doGTFiEJJIA+peYvc+cNv8/W7/pZW22Hd2BSXX3Alb/vpf0vJqqgQAV+WrSYVdGxlOgj0iED3sCQoOpIow8FxaCuWA1OLO2Fj/QF+hHKvMOCxRx/jmad3c2rmBD/1mtdQGR3mkYcfUXY4Ye9TU1N84xvf4IUvvJ7Vq1fz93//9/zM617HxTt2sGpqFdWlJR594nH27N3L+g0bFdO56ppryOXyKtSpVquyc+dO7rzzLm666UYuvPAiCqUiWs7giYce5aJt21m7eg3/62t/waatW7jisst44vHHabc73HTTTbiuy4MP/ojn9u7jZ25/E0NDw3ziv/93Xn7ry3nBC67CSN5HIfetVpc4fPgIpVKRbdu2qRW9kk0uLW9+mrqc0MqBGrLMca86xArMJr4ytY/GINc7tefZTR09Sa3DhCFL3F3K/lKAlLARYY0xACaq74DzumxQWKP6XURyJwFAyQCJ94o4QUQ7EfuyChuTyAnNx7IcchOfoe5/j2L4UvRI4mEvwmtsQyvdQ2Q+Rs05RXnEIBB7etPCbZ+ktpjnkhssdHs1tblraBx/BZEvIWkSSzjY1rAiAC6bsWypttPrASpKPmAesmP+r2H/y66kxDWWZYC/+s0D0ZHpjlJ1TUkr8xY4PHMXx5uPUjWewqvMopdMKuYaRrXzqR2fp12fZs36S1mv/RTW6E2Mtr5KofUQ7cqHmQ6+zkzzWZbCvbQ4SkeSf1sF9FqFonYh521+NVNDN2KaI4R6E90pse/kp3jymS9gqNAaCIsq5lLC7KhMgJEXlgCNpYCxEQvT8KjmSlh2k2FfoziXo3S4w0we3nTdEKtWOZyowfyCLljJLVfdzFRRPMuP43Ui1o3+Mmun3k2kDSkVQTBayXRdVH4BMgErUWUtrEAqafh4psfx2RM0223WTk4xlB9GFz1d7EF67xUCUtxBCw314qA4ZzPeyWLX6ap4meDh7CJRUxWGtNptGvUmTzz+BDt27FAsKj1OnTqF53c4eeIkhw8e5JWvfCWPP/oY115zLYVSIbG9aex6chff/ta3lXOiWq2qdubmZnnnO3+OoXI5IRvyzBrNRoNHHn2Mf/jHf+SFL3whY2PjTE1NKiZXr9V4evduXnLLLXF8mmXiRSH1pSq33PQi8rmcuq5Uqai4UVGnb7nlxTQbTe6++261xscnJ7n62ut4+OGH+ae7/4ltW7dyzpYtXH755aoC9/HjxxUrlZP379/Hu97177pOg24QbUrGkpqDUs4sl8slam2SldJlf719lY5vbAMcvOGWk0Zl50sKOKRqWGqeiJ0YsQ1wOQsUAFTWObEBJk4QYbdi/0vZoALEDDsU5hiHyYjiGzNLpU6LF1hrs+tgnn/uY4AiVJV+pF7EFWkORiTpcA0s+3Ea/rfRWETPHWVq9EW0mxtp+k9g506wUG3Q7ngMF4aZLKxn3+5nGN+YozwVEBgWtnElzYMfIBIjulREl50hphtpXwr+RqIlxc/fX1/odBzLsvF45HtFQtTZp8Xq9YBKWUD6nGjPx/DO/HvCQbvzH5s9dKWRaO+5477o5NFxNPH66gZRIBPgqCICM+5d+IUZLHOSUrSNIX+MPXv+nEPtb2KO2mxpbyba9FoudJ6lSIFq6UJsewdOtJ557Xs0vCWa3iFCd5Gx6GKGC1cwWt6hYvviAgc+mhfy9OwfsvfkV6CTI5+TnENNvbFteMokyjsqO0VS7zoNmBgrYNgOTc/GsDts6miUT+rUi7DgBQzZFpYBx2oes8cNrhq7hU+//5MMFzx8Zy+NzjyF8gYKufXgiKExYlVxE1ZQIRImZ4izIrbAnHmS01SwwYMf2z7EphbSbEscF5TKZcW6arU6lUqZffv2cf6559HptJXNbMOGjRw4sJ/9+/czOzvHvff+C7fffju33nqruomAxc5dO7nnn+/m4osv5tprr2V0VN5FcvrR6XSYn59X4PfjH/9YeW23b9+uAE5yPQcdDz30EAsLCzz33HNKhb7kkksUG3v88ce57rrrFOBIP+XP0NCQUqHl+R577DGeeuopxSR/52O/w/HjM4o5TkyMc8UVVygbcKNR57vf/S433ngjruvxowd/xK0vfzlz8/Ps37efc87ZzPbzzuNPPv95fuEXfkFVGTEsSwH6iRMnePLJJxWrFHvigw88wN69+3jzm9+s+nTyxAlGRkcoleTFVOkRZ0GIQDlNne57+JWYefxWjBgAY9VUfTotxCVRhQXkErU4ZnCx5zdlgMqeHkXqZWMCdsIIFfApc0bKHFNmKb8nAChhME93+sJgrECsfBJl4KsEAd2fUJGykTWHbR7DD79PvrxPRS3UJS5Q1rbrstSYY2mpxerRKcat83j2kUXOvc5FK55ifkGKjFyD2bldpYwSrCYMJpVNUGJzNb2mgrDF/x0kpd3OBDs9AOwFJHXJdBKGtfz6PodYGr63jIX/70ChysRKUTe1R0ZaDICv/INPRnlehGYUCJU6KYbqWP93oyUpoIeu5dECG8fdyX1PvA+/tIA+4kp6LfWcwdpmmVKwhtENP82o+U40rUhkNvAij04oucEaBX0SQxeGIpJOQEas+ZLeU+dI4+94Zv638etlTMnlxaA4EjI0ZhNIpRcDfEfDbUVMjJfxSy2C+Txr5i0Ks1W0jTAzBfMzZeYONKjkLQJLKrZEvGTLbbz3tb/B+Zu30Kw/zHzreyw6z6pafobYH+vjXHnO27hw46uUoV6KL5i+OBIkE2/w5kjkk1rAfQG6y1yv8k9xBIgKKY97yy23cNddd+E4jlJPBaSEyYidTYBMgWWzxaWXXsLOJ3Yp29uatWuV86LVbnHVVVepzXz3d+7ibW97G8PDw92Qk0GLKVXZTp48qdTR9evXK0a4YvZDGKq+7d27V7UrgCmlkZSNLvOg6ec4HSo+BKSmjx3jkksvUYArh4BfXmwnwH3338fGDRvYunWrWozf/9731Bg8/MgjvPjmF7NuveRk63z0ox9l48aNWLbNeeedzxM7dzI1OcmDDz7I29/+dvbt36cAdHR0hKuvvkapzn/1V3+tfhsZGc7in3oGsVmesfjBigVJk/Cgbvxj3LTycKdhQ6n9L/leJXAK6AnrSwBQwE6pwGGgwDAQ9TVhgHFbWadIwiwVQKYM0OafnxYVuGcDNFXZGUmxFCug7BapghCSK07jWt/BiAqMj+scnP4+YeRRKo2hB5vRCgt4+l5K1hi0bZ57YgndtCmNz2JE50I0SaMB5eEilfzLIRKzyGQMtJrEsxrKjLWSc6THtGKZ0ef5zZo0sgCY2TNZk4fyt8Xer/4QqP8NBOwDwISNSueEUGgv+dR/iEZzbyDwRwnJS4lDla4miqEEVBJ6iv5KfGDVf5zvPflu9OElVW25UCjjaw20uhFnjBQvZuPY6xi3z2dIvxiMRdVuJBQ6Dp1FN6TwgdTTkbZLYFVZ9J5lX+2DVBcO47ge5TEoj2jkymAWDJV33GmEuI2IibE8ebND8RBU9puYkz7OVSoMkNpxE6flM77Kou5FdFyDEb3IKmOMq7dvZM3UHixjQQVpR22ToimvwtzKbde/nx1bX6vShyRw2fal5FD8/tvTjl7c72lGKrUAMh5D+fjcs8+qzSub+OjRo2zefA6tZpP1G9Zz7rnbWaouqUsq5TKtVhvbtpS9bnFxkQMHDnL33f/ELbe8hImJCeW9FTB70Y03smHDBtU1AbRBRwp+6W/ZLIuVAEHsrHKeeI3TdntBqzE7ybaT/ax+03U6jsP999/PoUMH1cIVkC4WC7Q7HV51222USiX1/czMcT71qU/z1re+VQF+stbVdQIMnXYH1/UVeD25a5dinbfddpuyYx44dJBXvfrV3PyiF7Fz1y52P/00b37LW5TdMlVzW60mf/G1r3HZZZdx1VUvOOsc/Ax/THJdM2sgCXyOszsSdbfrBOnZ/xTz69r9QpU/K6Co1GFl4xO8ikGxZ1cUzSv+XtwbKzNADyN970skL5t1Cczv0mjsY9jYQaf4l/it85kcP4f9x76I6ZQZmYDVG89RBVbb3gK1xTaB16JTK1LMjaGHqyhamzAKM6rY6vxiFScoky9uYEh/C0FYiS3YRg2EbUqJugHHcq/t2QDgSp7e/z8BULre9QJf/7uvjyby70RnE2EUv/ZRWFBotCEYwwhsFWMUkONw9Zs8fuy30HMuuaKFPeExWsjTdgM6TQdXwmUiWGtfzVbjk1j+xvhtEZbAkwgtCaQTBBHaLwZc8RRbeOYCh2t/wPTMtzEKS8ruJ0VX7QLYpRxOR1cAGHZcxgo5Nsw5eE5Erl7gxLBP/WITvVlUOnJ5KMLTPRaaEb64P0IHp+pT6MAl66fYsXEHzWNlXnzJW7h8800U9SWGrSksfZjQlEwVUS7iITqbY6UJlAVfq1b56le/yjvf+U5VWLbTccjn8wpERJWT95Iq0ExzXJfd1fU8ZZ8T76sEXQsoiCorXtSzKul0Ng/wr3iOjIUwyD//8z9XIH7DDTeoDS5MVzzNAn4poMr3e/bsUSq2lCbvAnXyQVTXwA8UELdaLU6cPKHATwTIBRdfpBxAvu9x2WWXK/W5UChy8NBBNm3cFDO/IOBLX/oSW7Zs4WUve2lfXnU3HEdN88rznBV/ffOchCJlHR7qs0oS6rG/GAgF/CK8yFfgljpKFECmbDIFx4QdipYkFc5l3+062M8A26aranGqKI3IwDZcrJE7aTSfJh+MUHePYUh6nD5By/khtSNF8kOzDK0ukMtXOH5CXud6CtPQ2LplO/bIIo0TW2g3XDrec4yPb8AuB+SLQ5w8dC5U346ec3DdEeKS/2IcioPf+wX+ygspjV9Nx/OM7ztJmukDwPhmzwu6K3mWlzNACWHTdEPlRGvXfuK2yGq/icnxqwjkxd9imxMZZEjgspR3ktFuqX9/b9cHaOd+FAcDRwYjGwKKVglXXqQu7/+wDUJnhFJxiSnezDp+CdsbRqMDUSH2bsihS0yfsEwppb+WMDeNH8yx+/hbsZigvGmPVB5QOYnyx/XFYxXgdUKmhmBEK3MoaOAGOqX6JOev24JVLPKc+y+Y+SKdpk/gdSjlJEUtx1ItYnEBwpkc/oJDLnCpRENsX30pX/zt77BptIgq2yfl81VOuKSwiQXw+SPhzxSr9MlPfpJ3vOMdylamEtHVC2X668H9K+LP//Om5NkEoMX2KCCdBbyULWYBMMafMwiazKKX95x02ZKucfToET73uc/xgQ98QJkPHMflNa95DV//+teVeizLVpisCBqZ0W52SuJoSgIqz0qQDAqKTr2aSsVVqm9IGPQ8vQrgpJBcEMQZMskfCWnyEvanHB9SdUmpyfInjksXe+HKAOhgIqXy42IhEmNqWYsqBXRyy1d47vBdNNs+xdwQiycWmT+UY81GDXs4x9Jih+tvvIgj089x8tAwq9eWWQrn2bR+HXga1QWNpbqHPVxl0zkTaAs/z+Kxc5jY/iMWZ9fjLL0A1zyC4Y/H6/gsicL/GQA+H9AuV5wHctMMrMYfJYNGir9qV/7XW6M15fdhGecodNcUupvqVZhRVCY0F1Qdstn5Z3jk2f+CUdlLOApuW2e4HGKXRzELi9h58ESrDQzMXB7drbDWeT+rg5ejuyVCCXkQY54ArAI/EZfiMTXR7DpuuIu8n6MWfRFv+F6Coo6jBSw2A2p18S7CxLhNrhgwj8FJqU82n+O9F36Q69e9kK/c8ykeaN2FWbSVvatSkJc4oYpENh2Tdt2HZpziqMIgfROn7nHpqlv4vV/6FDuGLqQgb34y43iu5/dznRlvZEELA7nmmmsoFovKkyv2NNnwZ8feEuP7wNucRUHP/wdwqOxfmVS47HNmgT+rSp8RAFM2uKxeoYzto48+Sr1eV3GHMq5HjhzhIx/5CO973/s4//zzlbARtp2SvCzONlst5XiQeZGN8JMeyjyiXMXi6U+LxqbeW1GF41JyAoIK+MIAN7EBKtVXgDFlfeJ0TMJjFINMHCdSoVKnza5lTpC26WP5EiYhtSbb6HoDza+o9/JYo1+G4sPMHa9TnWvgtpcYHS4xv+AztS5HrTrPhedew8LiKU7NzFOdK1LeqFMpd8hJpkJUZnL9CDNzJ8iVcgx5/4HQGcYr/S22vg1n/nVEuTq4I132dzbz938PANVsD5jOTBxg9106ooVZaJd95BXRVPE9lPLbkjhbmR4JAZHo/zyhKYulwImTP+LHu38NIzdPOCEImiMXOpRWDWFZNaxiHqukY4+0cP0yrXqDVc0PsCl4JyYmvuEgb3PS8BXbCjQbyxPPq0PIM1jhMYYo4pgPMW99G6dg0jZOseRUcSOdfKGMYTTISfZHEFGqlxkNL+WtV/83hnKTfOzu97Br548ojERYQz6WbRLqFh1LvMpgLNl4rTZmDgpjlnq3bbvlQxtumHw5H3vLH3HJhMSfxeV+MkWX+wZUhlIgUqyFcUpa/IKiRCeIw13E0hPIS2QC/vR/fJ7hoTEuuOh8Lr38EhUzqF7yJCqOyrpI24hbVuEH8nIaZY1Vvr5E2ZBCqxJek7x7Q1XtlqwVCYVIXoSj/k4WQfKd/Ev6FCdOhSotLymH1n2SOLkrCVVImoi7Jew/7osKZVCbXjrQv8ZSFpx1lmSZngplyZTQGsSCz7SRUuYnf2dBVWIchWWuXbtWdWhubk6Bonix16xZw+tf/3qlkjdbTWUfFKYobXz5y19m9ZrVvPIVr1SB32dzZJl+UtglnpckpEnNXhLoLOstdoTEIOiFgQodku989X3qKElZY/xbFgDFTqhpHZ44mOOep5pqXUhIlidFQrQOUViJnXYSsuJPYhhLWJO/i+/vYW7awW012PdMjRe+6Hxq9So528SV9NQTpxgdmsLM1zHtPNVOB1uP3+/tRnNcctV25qvijBmnFLwO32nT6BxGMyfJ+a/FE43OWlQe9jAUc1kKOkmcZfoqAyE6ivD4aFFOrT31OlUJ3VGrMV5XZzI1dZ0gcouBKvAyB8lpr2RJv8jsi25TGrYQkis/8spoOP8OysUdSI6hHpQIjEbsBIhK6FoHyzfY9exneW7+c2jlULEkXbE9GC5LrUAfe0JepIRyXLgdm9qSy1jz3Wwyfw3Djwua1uWlRK5JIfCoFzxG2mIOnMd27iAfPIoXGXTKW/HyLyQ0tzBrfp7FwjfxtBwdx6TVblIuFvFMlyvGbuKt236LDdGlPO3dx+/+6P08+9BeTDN+o1zJ0qkM2XiFDrrkhPsG7VogYfYMjZVxjQ6dSIz9YLoF3rDjZ/nADe9nvblN1USUd5736qP0tohMs0dITiY36kCQz1a6whWTJ020sBS/WDpsct/3HmN+YYZX3PYSTiydYmLVOorGEKZYG0wJoTYxtIBAZtyV0B9fvZK0bkAxjHOTfU3H8iz5WYZfSX5fy2P6hhoPy8spz7fhaFTrVZ47dZjx4hhbVm1k3q9xqnqKqfEKerWIozUYqgwrE0GtETI3N8P6deswJBIAjemTR1mYPkVhqMTYVJFyfpRCoYQhqC4228hTWR7CsCQMRYBP1E0Bn/HxWD1KjxTsRDVObZ/ynYTnSKhNGpKTgmR63dkwCzlXHEsSIiMsUOyO5557Lrt371aquDhgJEVQVHK5j4CiMPEvfvGLKn5SvOrZQ66RfglQqnLpK6jn2b0Yl/qPI93iGL808Dl1hCTAp0JgArzERiig2PUWS+B6qkInVXYsP8Q1Ih47EnH/TomoKGNFdZVn7qoycVLEV5ICpJiHyNRFdOv3mD25j1ajzcjoMCcXTnLejm1UT7Xw6k2GJ3UOPR0o89A5F5dw9DxzR+qMT5aVCj+/0MQsWJTHNcr5yxnLXcps8w48dzsF6/Vo/lZ0b4zAqsbl3TRHVZxRwi00sOyGZD1gSBRI1CZyVhGasxgUsIrzuJ1RgmCSUFQxzUNXJrGVIi2eT/XNFtsYIMJSpqcA+nQAFA1PMcArf+WySLNfxZr1b4nTadxRJXmENaj3b0Y2kXuSx576GMcXHsWaqKKVAnTLUKXszShgdJVOaSqkUMljVzq03RztpseIexOb3T8l58l7RoSNeQx1JJVNGOEcQ62HWDdzD1XjGK2h86mXXktQugTbyOGY8zSGv0C19GXqbajXY8IlL4NxQpNNo9t51+Wf4fzgEp6pf4ffvve/cuypg+QKFq4ncUwgcbLGENgjwlpCoiSUpiL1/4pSrNRVVW9ark6uOswbznsTv37br7Oqsh5T3jEyiE6LZEhqeArwSA02V/OxFVwmtsPQwBcjq6jbYcSDe3fy5P2Pc9kFl7H/0CE2X3AOV151kYrdMv0hOuYi9RMhP3zmGKNRDS2X56ZLtisvkG9L4VlZbrLVHCzPITRztLUCJUfMQBFto4NRbVPLa4yEo3zxgaf5/JO7uGRimNsnyuyfneNQtcP2das5d3QVpr1E4ERsHl/F3kN76LQbbNyyldlai21bN7E08wzf/u4/sWr15WzYuB3PX+RlN7yYXDnPYjjH/scPKGBpNBoqZEVYmDgqBIxe9rKXMTk52ecxFsCTIGgBzHPOOYeZmRnuvPNOFcco16cMTpZqyvDOFgBTz3W6BQSMJYxH/rTbbQVykgYoZpGvfe1rqrNA7esAACAASURBVM8Chi996UvZtCl2mAjwSd937dqlvO8Se5m1Xy7fXv1kpMdCBOCUaixLRBVASMEvxAvE+xsDoMQCKiao1OKMOpyUzJLvpUyZo8GTRx3ufwRciccLhjH0JcJQ3n3TwrDqaNYJova56PlpXPMTtFtzBB2pDlNWwejDoxXcVsihvUcpDduUrHGOH55laLLA6q3jdFpLVBdEyJqYBY/SqKVC3yI9z6rJcWaPdcjxFoguJ3I2Y9oz6i1JKoTHH40LFhsLihGW13xHpeJZZg6/uZ72zHUwdA+GEZEb30Pn5BtxahcRmjWVI6+FBdCbKxLwM9nXFawtCzvrayjRynplg5erx0kg9EXvuDIi/0K2X/A+VTI+CkYIxLMksV9C6XUHvV3goZ3/iWO1v8MoaBhjQps0fNdHcyNGpmB4jexXA6McKPakazlGW29kavFD6JFD3cqRDwLGnCVMnmCqdh9Be5H53EY062LapQ6OdiOhLV5Sk8bkp3BG/w5HW6S6VMBx2wrQIi9H03FxfJOrC7fz8xe/nT0z9/GZB77E7OE5VYJeUtAM3VQVb/Wipoq4ig2xaBXp1MVuopEr6Jg5jciIqKlirDaFmTLvuupdvPu2d7NuZINq47Qj0VRlkbt6B1v5jOV6E0KTyAhEBioFNufH9qWD4SwP75qm+uw+Lt20iX0H9vCmn32zYtnNtsP09H4eO9LgW9/+Bv/mphu4c3qWG9efwy0XbGOoXKJYyFMerqjiDQsL8xw+8DT54iZGLZ/Dh3ezoFk0lqrYoiZNjvK3Dx9kb2UHR4ZGyC9N4zo6reE1vHZ0ng9fsR4tN8S9zx7DcY+zfWyYseExjh87wcFDh3DadW5//et4dudOdj/9DLnJLex5Zjc3XH0+RqWMK17p4ogCGPHiCohJSI5sCAEZscW98Y1vVDa42dlZlRMsICOB0ktLS1x66aUKCAVs5LNkm4indmxsTLFICbBetWpV13H0fOppVu1OVWUBY7mvgKuED6mlr2k88sgjyisvgdbCCoWxyn0FKIWN3nHHHVx55ZVKdT4TAGb7lG5C6bsEvBclzEcAUIWziBMkdoB48ncYJCwwVoHl+1hdjkvMy2cVFxiERIGNa9R45pDO/bt24xlFfOd8MGbJWQ3ywwexKs+yUH0ca/79UL4PffQ7tBotaidbeI0Iv+1jGhaFXAHPU2WmCTyfmYNVXC/kypu2E0Umzz2zV5ly8qUcq9dP4OsOjXaToeEIy3sBZfN9uBIU7Y5SHL8PzZ7DXdpB6KxDk2gRNKzhnRhjX6bVOYmuFTGo4Jy6kpb5N5SiV2OUPHTvOvzmZfK2YUUXVqrS3dUe+sLKBmzFMwFgV5WIP/Q5bJJSc4oBXve750dGOMn2ddeQC0Zx29tZ8jaCu5FIr+PZxzE6a3n48d/kRO0OdKuCV6mDLQUOIuSNHaL6jm2wKQ676AKQFakwAsMLv8LQqX+vGGXTMhnrOGxo3EEl+iZ+cBn7yj9FtbSFUnsN6M+wkH+EsDBE5IW0x/8LUbGK2ynSbEWYdlu1GXYqVJ06ix0ozJb52W1vZPPqbXz1x3fw2FO78C1Vux7NEFquoed0dFPYnwTcWOiBALen2pIiKIEf0c7HRFw7pXGlfSW//95PcP2lN2BKxkSmMolSdJQtKyaBSoUVg2aoK3BSSSRGRNOMKEV1FrRhnlqA6VaVr8+GbGkvcevGCXb+87e4esf5rB2f4JP376bhjLK08Axb1o+yu2myJz+JY1e4QqR+7TAX2x5vv+YK9hzZTWm+SS3MM6O1uXL7JK6j8dDD+xgZcTnw6AFuee1V7D9whLuPTfH97a9kvlxmLKpyxYTOJy4wGR4b518Od/j7Iw1mHYcPXrSOHQWf4aDGkcUan/vzv+GiLZtYNzVOyZ9mzeYLlUOsZLZ5aNdBXrDpIibOX8s3v/lNpWKKKpmChQDcV77yFeVckO8UKDSbihEK2An7ku8lADplemKvk8+iSgtoyvnSzs0336zUUQFVAUX5Pfbooux6AhgCXGkmTNbmmILS8uBtafsLX/iCAkbpg/RF+irni3osIC1tyx/JOhFP9nKmIYxT+iQsUj6L6i2HBH8/+thjvPs97+kxwMTWp4BPrBueGE/EJhjbAuP4wBQAk+yRhDVGQRFXr/PMwTp37/oMRv4iNOc2jMIRKuM/YHjVYYKwwb7dJ7DDiwjMp/HtBYaL4ywea9BZ9Fk4saRs0evWraUT1FhqnWRyZD0nDlQJAp9VGyfUGx4X5k8pe5hUeyqUbaySFEzNk48uYTh/PaZ+PZ4hZegOk5/6nyqmc7x0LV5rA05wiGKxjN+ewhr+O04uPIPnSnaSQcU6lzBoYXfeRKRLbJtEZ6xRSRaaUVP+gCjMZu/0QK4bVB1bF+Ijod69f2bjblfOHVe5/j3Dd7fWpgLAV/ztlVGwtJ9LJtucXxliyJ5gsTXGk/vfzKn6y3DzR9C9VRzY+x2ePvhxrHIVNy/J/oFalJaqmuJQWaMxsipiaBxVsdl0LyV39DPYzhi6XsTmIJfM/Amj3lM8PvVGavlrwV9Nx8yhmzOYzip0/SRN61H2Ol9Dq+zFtHwcv6lKUBUkoUBYlwOtjs5Su4TRqHNN4Wp+8ad/l3sfvpfP/82ncPJNwpJIO1Gn5D0kwtg1NEfH6wTqjW1RW155B8VSDs3V8CMp4Boypa3lk7/0aW7dcQujlbHu+0OUPzaNbJeXy0QtPL0i5jt0s6NseDVMcjgU2/GLVKXQw+/MRHxrX4tLi6P8zbE6+YJGJedRWDjCts4Sq5cW+PPxi6jYo/yHdfN8zSmz74CDMzSh3juSb1eJnCVW1U6yvTbNz956MS9dPU7O0Gn5PlZuDb+5VKNxeJFfXFPBqtW59IJx6mGHT+6s8amlUcJcjt8+B960JsdwMcd/fLLF3TMtZv8/6t4DSpK7PPf+Ve7q3D15ZnPUaqVFEQSSEKCAkI0lgcEkG5toG2MM3AuWLxiwwSY4YGxsbIPBRmCiydEmSAQJEAorrbSrTbM7Mzt5pnPlqu+8/55BKyEZ4cv5zrmtM+esdma6e6urnnrDE8KISBvmjILH67c0uG5nla+eiPmPW47wkgs3c2bBolLqUHBq6KHNcdfiE/ev8KptdUwtVsoPqeRk5idAI2Dw9re/XVV0Al7S1kq7Kz8j1dUjSfYEJAWA1rl50hrLc8jzyu/J96WSfNaznqVAS8BHqC4CXv/5n//JW9/6VlXFyUNaWXkeeW8y61sHzPUKUL4n7be8njy/vLfTwVJ+f709v/zyy1VlKt8X4BQNtrT99wtga7oCzOnpKa648kq2b9vOt771LQzL5OJLL1EXmFSAImgX0FOVntByJOdDEtXWt8NCkVHRkmsk6TX7MvWe9AZeVGb/sRN8+fa/xHKHyfNUktzX0N07qFbqdHsNThxrYtvCe5TzEAbKIyycXCH1dPyWrxLdxMB2aCKvjIO9hkZBq+F3exhCk6j4ZEGFwEvQzFWGJgoEkWTf1Ckl1zEy8FhiOyMq38z88s0Qr+JnPfbs3YrndSGp0gsnKeqXMVq3WY2/zeRkRtG8nAKXYZot8M4jcWaJQ+kUysqERLjGYuKQqcyfh2u0HgxufXHwGgo+EifwkdqFhwFAVbUKAD7tA1dmi/M/ZN8Wlwu3pEzUFpDOb/+p3dxz59/gp2eqVz5y7Eb2H3oXmmFhVBt9zawGeccms0PcIY3q5oyxoWGK4lgx9wZYvgpTACn22bH0ccaiD/Dx5GxK43/CcPQ4TP0ILbuAmzVJ4xHaMttKDnLwvqejlXzMIXCEDC0GCVmOWPiElixZcnTawvHzqfaG+e0r38XZE/v45Nf/kY//17/BgOSohri5/gUkumIJ0vG8EEPvO82kwhETf7zIJN/TeNLOS7nhRW/irC3nktcUeq5xstbUD2s3Iind5b9WajILnJUEZLaU8zGeFjHr1SlacPNSxu/e0WAxtKmHPVaVFiaPWkNrEUU7xg5aeLHDjvEcbz2jwJ/fA7cur1D1I7UlaxY07DiPI35t4TJvuXIbi7MrPG+Pi5a5vGb/Iv/RLHBxKie3OGbbXJLPkbjwxWWf40sGbhrxog0mf7Lb5M0ndP72RIeSt0KgD/D7O32q+gAv3pJSKeq8Zxr+8fZlrt9V4OXDOXbUOzS1IqsteN2RJl9ZbPL9J4yyr9jX6J6+3ZU/yxZWLub15cZ6dfTQBcfp5+npLayAqChdpDWV1lWqLAE8AcV1+aCAozz/fffdx+TkJL/8y7+sAFB+VlpcuSlLC/2MZzxDVajrm+OH0nDWge/0maO8l/W2XVpo0UULiEqVKGAuFenh+w8rk2CZKw4ODCiAE622Wurk89g5R1V2QnfRDHNtzpcRSAiRVH9xvMYDTPvb4WSdA7iuD+5f+LKVjdIaNx/5LLdNf4TKQIFDtzoMVH0q411sN2N6epFUExaFjt8tYWUBPUlYDHW8tk/Odmm2VtV7GJ0Yw6noOFaK0S1z/91TbNhaxRp06a5Waa56aPYslUEYHtrDoHEVx+9roJeP0s1iqlumVOTskdtDrCGfXCFldKxG1B2n1ZljsLaFwewyji5+Bg2pHGWn4KBHY+SHfkRt030sTj2G9somNKPvDNXfoj+8UfDDkazX/+6RmKOPgIt9t6eHVIA/AcBzfv0xWeyeyRm73gFZm4L7DeojNxHGKdPzw3TSCUr69VhZzErjW3zj1tf0bbIEuA2wLVPN/YxqRnEjbNoA+olriZe2cGL+qyoLZHs8zWVWxhcTj5XyhTxx8D146RhZfhqjt1ltmsVpIrMaTKcf547G20lmijiJjp2PccuRAjHhFyaSsZHzlOLE70K46vCSy97IdbufryyB/uwf38xMPMnk3DEmxsbUVvDHB3/A8aUpVfVZtqEUBmqhKTOXAC7d/gT+8ZV/xxnVc5QfnSS9YYr+NlAX1vrFIlSKyYVlPuzXuPdYg6+0G/zX5duYXW5wzVhVIp94830xy0bCl0/Mc9zbRi5cxi9GkJTQUtl8hX2nGJX5IKasGleXcnhZl5taYrQqsYeL4A9LPimIk7TcbPSQqmURBl0uGx4lH8V8eqXLUDvHcrlBGvXtszIrVp6Eji/VTYxXDMj0Kn94Rsznb4+4V+ysgoCLKnm+dpGOm2/I9Idb2yVe/l8nuIe+ucLvbDZ4x2Pa3BXVeOUPMu5cThjyYv7zygr7hvqn2ungsg5q60uJddCT///v9Mfrc7v1dlV+Xh7yO6dzCgUIBaAEVKUik/9frz5FaSIAKUAlP/OlL31J3fiuvfbaB3Ev1yvV06k08hoytxSQlSpPKlWpHmWOuf7e5Tk/85nPKGAVB5vPfeYzyijiS1/6Mi972Uu54447ed/7/oG/+/u/Z3BoiJXVFT79H5/l8LGjSgWzacsWnvWc5yhFjx+GqlJTLfBaBXg6EbqvDsnUja+TNbivdSc/OPkB0DrQSJk5kKO2FUY2ZrR6XRZnxhnbYuHFp1g61Obo4UlKbgUhjkdRQL6cUyOGOCjjpSH7zi2weDjl2N0excEFNTNuN306rQ7lco6B0RJ2zmb32JNpzRSZ97+CVlskzBwMb4RqrUF+cC/hyiXKNq2lf4DGckKlLmqsmGKtzPT0RgrVDYzsnKRQDAkD2WDqJNEw4eo1eEvnKAu7dT3zz6oAHyoxPZ0Sc/qY41EDoGoJ9H4FeP5LnpKVx36T4tAT1NLDSHRilbkg9lgZpn8fifd5LP1Sgh//FZPmKY4Ml+lUjoFVwsq3cTq2WohUJkyyuRyLRwOyAtSTgOYGeHajRMuKuLnsQ2E7T3L/hUJSoeM4orylGLfIUglySTiovZ1jS1/AO9WlYLtE3QgtiSmUDIqVjNSKYEjRieh2HZKGyZO3XM7vPOmt1JwaeSeHbYpyxKfgWuRsk09856P86cfexOrqIo6bEfgOSeCSc30uPfsczr/qQ5w/vp1KcYpPL46z3dI5HvgcnFvmjY/fwkcmO/g6XF8ocsPMLIfnRCETY7tL3PbYLfzlXMhLx23Okcorg5d8dYaWUcKMxBFbJ1Tcv4c3RH2kqv0R/17LsFTGg4kd2nh54eyESl2jJbIlksWLVJt9Zp985RKpKIW+I9ksbZ5d83n73hG25iOiXJc4rfK2gxnvPNxGD0OMJMfTtxi8cp/B9d/zWF7VlGHuAG3ed9kE9wQB19g2w6bGJ6IGv5LXiJIKU5qY5s7wFHOMaSdjLMkw9RaRJhJLwXGd1HJoi81kBD1L7qMyQOiotLJUkXF1qWdQLryPTo34sIdKts7f+973lH76+uuvV1WigJG0ufJYp8WIxli02s985jNViytAJyAn6h0BWGl15SITzuHevXsVoN55553qOW+88UY1r1w3srj66qvZun07d9+9n89//ouUKmVlQCFgd/lTr0QXOWQkUZVZfymSrMnmHkSJkb9L0GOxEzY5uHo7X/j+X9DsnaBUH2bbGTtorjZZObTK6vQqI1sGMasp7ahJ2kjV3M/WXNIoQzcNwiTAcjTSho2+VKXrz+GO5egFqQwlCSsJlUoVy7CwzBwD9TEGa6Mszc/QSxdZ8WfIxBLOF75pwr4Ld7O4HFPKns/QmM5dB9+vOIfVqo63FJEr2HS9lHw1olodxe+ZpOYsWTpOdaSEtvoWQqk6VOyGSSakal0oYD2yZBBNn++bpIhPwLqL+s/IuH74Hnp9YCg0nfX54GknlCYO6Sbaha++OitVnk+peqEyYBQDUAWAYo0dDGMnU6QnX0Y8f4pC6OPv/UvmazEne18jrtxLRg5bm6QzlVCI4NRUQt7QaQ/LxehxWeyw0Yv58UjCVFWoLFt4UunfKFInMGzsKCMyfUrdUVaq09wVvoGVxa/QnYOi6xJ4MWL5LvQC4R7KKj9XzdDdCFlspT5s1Dfz8sv/gvPGH4tjmNiGTV6yTPQMy9BwLZ0vfu2L/OtXbuRHJ26h5NjsNIa48JJLOeeX385bJhOsXI6nDeb4q8MxBUenGbQUaXg80VnIeoRS7Xo6Yc7ETgOs2CI/YPLSsTx/drjJsN3hhZurHPYLfOlYh0hGBfgkytlYNHY/N9Q94i+IGlMMbEVTrQu4qecXl47eGrF6DfwUKVU+y64KxhbCbOau8uoJmzM2llVg/M4iBF34y7ubfCOSM0WUQAZbzDwXVyM+MtfXnkrFKnPNfBrS0xx2lkt4xiwlbyPnb4JeM+IvNls85+hxXr19K/NJl5dVCmSl/oJcVgX2mgmQWiElHoldVL5AOUlpFObA2jGS6FFDBbD8zx/rTjXSKh84cEBVhwKCAlZSXUp7u+5aLc46smj5/ve/z8zMjLIjk0WJgKS09cIvlN+XOZ8A4+7duxXtR/TN8twCfMJFlA3yrjN2q2pybm6B573g+cRxotpiUYIoRcjaNljxAZO+PVZfL7wGhgoUJZRL+alzcPEu/uu2v6cbnGJ4Ypxe1sItacSLMHtsicTQKVWreN2AQIj+moHXC3ByDm4xR7OzQq1ewl9IWT4U0otnOfOJO3HyBQ7fe0DFZg4PD9LpdhQRe9u2HWq+KLPyXrLKkj9D5MXEPSFHJ+SrDsOjO7GMIcY2SjjWMgd+NE97xSMtdtm4ZQBTZu5ZhNfpKCf4kdERtORcmqeeSqrnyG/8Alb5MKY2grd0Cd3VXQTekGqHpQgT6a3QZB5YfjzIZ+bRnRTrpoLKXfy/AcAr3/ZHWbX4TGJhk+srfTabJvF5GroW4HeW4BvPZtAuYWx/BZ0dz8E3E8zYomfN0hp5D4n2GeZvDZmby6gNuKyutAlrNpuaOpetRNwznjC7zcJLIixvKxcNfgQnldxcW5kU+PkmZmwTNH7MLdG7WNHvJVkQzp9BFCeKriLzlChMMN08luljF2J0t5+1YXs5rr3gFbzgMS+jaBZwTIecKQaPGo6lU5DLL9PppF3+5dMfZnTE4elnXMqx0T381vfh/qUWsS3hSwJ6Q7JnlO2GovhIpW6FibIOxHWoLSa086LVzJFZPsWoRcfYCkkX05JM1gJaJu4ZIZnp9dUUggD9sNX/+4fCNF35SVhZpCIL9MTGSApE4uN2uhpEvZoKhUDW1K6qGD32uTpHkw7dMMeg0aUSGkxnDoFsYsWwIYbQFqCP6OpFNDp9FYhsAnUXPWiTJWVsa4aAcbUU2VVvcfVAlXfPzTPcq/Cy3TmutQzO2mRh6+ImJGtygy4GyzFMhz6uZzFRinF0h7zpY0V9UnmghTgKEf/nh+uh9JiH4xU+lEcm1aB4FspmWwBv/SFVo5i2in+jVHzye9Jey3xQFjECpiLJk2pPqrvJyRPcdeddPOWKK9TzBIkEkEMQheq6Wp/9CegpfuDDAaDQijSLe6Z+zOe/+W6idBkv6jC0WTJy8krBdPzwUUU9GyjXoAedbk8pjYolF83OGNs8QqOzrJYyrRnozujkB32G91Rpe74M0+mclFl3hB/11DJQ9LH1wUEVsu5WLTwalAoVFqYajI4OqztZu5nHLMwxPJKj4NRpLQUEHZ9erkOxaFGwiyxP62zaUKTTXsC2JXZ2E8vHfgVr4EdUNt5Ju71MwRmlMjzGysknsjL1OFJxmwll9LOiFE4/QcD/aQW4plL5bwHwV9/9qYx4L6kh3nsraisjLHNhHVezA3DnV+gd/RTReS+nvPElLJfmMcUGP7QICnexuO3FhK2A+z8LrUXYvbXOSrzCqgXnTGoMaxn7z4egZqO3QozmRs6b+DimVlXSLpktituyuXQH85P/zup4g8PBHfhLMkROMewUQzbApk4QplhuXs3S4ijCKQygOSF64nHWxON5yxXvoZ4bxDFsBYCuaeCYInqGOBdTi3NoqaPAzghsXn53kw/OZuih199kGrJtEQJzf2mSSmsphUjUz8EgZ1Ba0Wg7OWXnZdIkNhJyoXD0fCJX1tSWGttlRqS+5MxX881HNHj/eS/yfjObSTklsjYhxcr7Xct9/QlqPMjKRFj7OnbaJZQsjkAIqJDPPHqmhRNmBFKiide6lNWqRxQ3IIecZ+PLzcEQDapMRkpEUhKKnlv+fYmk+slBasihA7uO0zHZU+5w3eaY1+4okTN1TNXiRgRZxoePmbx/IWRXonH9jhZxXOHikYRxy0GPdRIzxpCbxv/FPePh9ManA94jSfNO/3v58zqQrs8716k9UjGe/lh/PQFAqSJXVhqqGhQmgtr8an3u309XgFIJrlFi5D6lKkChViUEqc6h2Tv58CffRhCtUqzbuPWIKHTUTWNZlk5aipPksLs5uk4XL25z5mN2E4moIS9cV4NaucLBW04wfaDF9n3DtKxVvFA2tTYLhzoUyi6FkoWe07AdcYKWZU2CXdFxazobx7cwfWQBN59jZmGaXidhwxaXoOcSezbFfIKtW5iyOAzqhMEiSeiqTJLUaGPYBoMbcsxNbiI/fD/btm+htdpmdWUJqypsiktonHy68jfMwok+ACrT5AeC4x841g/dDp92kjyUF7gu0/vJj6yzo/sloVL7vOZTk9nUCY9IT4nMBD0tYycirTrEpuP/Qu/Ef9KonY1/1usxc49hNT+DEztYSUh39I/pjHyD7jIc+UqF9kKHWilhU9miNBexYwmcM0rcN+ZxqJJidlO0xkbOGf8ItlVT7POuGVNtHyKdfg9B/lyC4R3sP/l3zMweRZaxViklMVMVyiQ4JBeuOAWnfkQiNBQhrstMKR3nL575AfZs3UvOcMgZJq6qAoXxLTznrA+AmAS2tCMGr7pjig9M2+RFfxta+IK0TgMiEzORNlPvj9TWD6yYKMYZkYRGxTY2qwR6DVMAWQBEgafc4zNi2dKIA0xkYkhAtchCfkEPlTOsBxQDm45ZxExjYncZknxfq9tnNfYngYJVQruQm4ky0bSxAwvfFUsyYeEX0CLZesuyRGZPbt8HUYmBLZy4Ryh0IjtWfWrFi2jbEhNg4oQOkd1UVAjptg19jjgbUEazO4od/v3SHLuKJgVfFlwQGdBJI957T8SX5nu8dFuBx1ZDTgV5HleOqebEZ67KCWBIy8jLEuj/scd6XrDiisq1KssOqbHWeH8y+5MKUFFhFPCtV4Dydw+oR0RHKZPbuye/z/s++AbFHBiYqKAXmnSWQixy5HIFer6HFtnQNDFGdQw3ZdsZm+j4DeycpRZ51UKOqXtmWDgasmF3Fd8N8Ho6YbOnwsAc11TFRm2oSq6QU5vw8YkR8gM6882TlHI1nKysqEeHTxwi9CIq9QK9hkvOyjM0YDN5qEnreIe8voNixcdPV5lfXeG8SzfT9hv0vITSUIAdPZ3yxH5ybkp75jxaYUrB3UZ7/omy+kFd9LqcU2syuZ+q/n4+AHywFf8aHXqNyyt2dNqvf+gLWbclubWi0xvBDSyq8R1o859my6kvcPfWy0kKV1HJHWShMkYYPwk7GqLnfpb26GuJjIRu0+TE/ozufKK2wzs0iyvnExrVlKNn2DSMiJ5I54IYvb2ZC6ofUtw3OUn8eAn3yI2YtVGygSvw9SGOL3+KOw69Fd3WMQsGQRZiF8TDKyOMQctb5OVO2daUacNQaZBzNl3DRaOX8cSLLsW1XFzLUe4uwpnL6Qa2bqs/p6bk9fZT4G7vNbntRMwtQYVPH13Ct6oMdxosVPKQxv0zWCq/pG8HoIBBtYJCAXLAWgVvK2jL2GKFI1ipRQpsVGCNar37MZv9nJFf0ENQXx5GgJF21KjACgv0zPXFh7x6/0t95KlOZGnkwp4aR3qWtJcOxQ50XOETlZRlmZkJMbWiMo0lFlWiPbFamEEZRHaVWVxz4Hv0LJMfbnoyzUJApecTmHl8CbOSxRLzylcydWKeMjjAM7ZpbLVQxPXDDbivHdPqtrh2i8tzt8gBM5lLLAYl8jRb5EQ6xEdPRPzGZpOJ3P/bANi3thJHmHUJXJ/28qgAMNHU53DPyW/zwY++lZ7vUx2p4hnzmL2an6diVwAAIABJREFU4vhJqzs4UcHJm6zMLWGWc6RayPbdm+l2W0yMbuT44Wlyts3M4UVmD3WpbTDJb8gT+yatU0sEOZ8tWzZj2oaqXG3bxfdDikWX4Q1l3AGT5mKHlZkegwODLKwuYOkD1AYcolByWRIMYk4d8zl29yp7tj+GMPDR7R7dZJnhrXlK1SIL0wFbz8qjd5/PXK9vYmE1X4FZPUDsnYnf3os8k2Y2+xGysWidxfDjIYD3yNaAP3Vx9QvAPoGw39ecfj71PTm1x7/nsmxhKmW4fgmF9CJ2OC7u8t9Sbv4XPfeF3LXtJZQiG81oEEVTmM5hAjNmJvsOvcJ3MLSUXttmoRmiLYDb1NlIgXMCn2/ujTBK8sIWsnRaSSPc3g4uzb+fSlZS0qHozldh1iZh1xvxc89kPJxkzvku3zv6Z7RmOsrTSmYk2AaWI3NAXzIpOXPobHbXLmLH+HbyZOzdeDE5U6NeqVKw8+RNh7wsWQwd0xY1iKWA0JRtqRgVSFetNVlpm7z6EHz0VEiSFXHjJUKtiKaF/QrQ1HDWDHCDvGzF+5xEuXBTZ5ZqYxON2jS6zK9Sl1TkIeKgkoh9uEkqbaX6QH9BF7OW4mox5aDIfHGSd370Zr544Tg/Hn8yni0GDf2MCVlmKR88EeFrNqnjc+3+26h0Yz59/ll0rUFygTj0BERCfdE8zExIuzWQ2WUmkThNYkvH6m2inF9g68oCf/ivb2JxaBMLpc10Lplg+kiLi47fx7uf8mKOD9QhLqlq0gljAtdii17AMtq0jJSoZ7OiFbhmaIH3njvKZMvnzYdj0kbG1vEcf7rP5tbZlH880uB955bYWVkD+l/QfeP/j6dZrwCVs8taC90HQKnw+pK4RwWAMgowQg7Pf5sPfextaGYOcja1TToDhUEmD5xURgSNsMHQhkHFQVxdbiplkuPoeF2PHEVOHV9SCx4Sk/kjbcZ2OlQ2OnSbIVaQUtldUcsex85x7MgJOu2Qgfow3UaXPedsJzK6dFYDZo+u4AstrGjg5k02bRlRVBsxQvY7odo8L0RLnLl3mMZUjl4zZGHlGNXBUQYHq0wfF45hncHhs9DsmCCdI440JsZHWDn2q/Q6W/shTEZbjVlI1nKDfkYF+N+6Af5UC9w/A1RZkK0B4JP+fm+2XwTxmUEhKnF+bogz0hjffTqtwosI3QKpcJAkwDr1MaJhuvatHFx4B0v6ErXcSTy58A2dIOtiLsLzlqscGe9xxwTU8hF5J2M1ztMLeqSLw1xUeA3V3t14p75DKgn1w+eRH3sRgTZAYt3D0tDrWGpNM3XQUYE6vXai2tKcWWfTwNUMVrdzzYVnsr1SwRWE1Sxc0ctSxXJ0tfYvmTkRvpErmOhGhq2bWIYpIg3F5FeegAJU3ZTP9mLecdsKtyU2v17oceOqzNZk1iVzLgfLl1llC9/MkSYDYDXUgXSiiMARfZ5ogcX6RzaoA+QDj16upULdZT6WOmJEmFJsGnQk7F2ImVJtSWRdNgyph5MuMmq22VksEmo2R+eLzLgaF1SnqaYb+f6sYMsChj/IhdYKf/blf+bIBUNc/8f/zqHNGccnHs90eZCPX/RE7t+8iRf84Fu89HNf5l8v34VZ2kd9aYpL77qVwcVJDu7Yzs27H8/+ibP5xrZtylzBzBxqHZNV0XhL268OVCTDU64bj3j77hI/WOhy6tAJNv/rR7jq1k+zWksodPJ8/dwLee1z3kDPHKAcnOKxx1f4xo499KwaWNMQDWImIbF8JnHEVWM+V40P8Hf7A+aiBdK4ju/YfOpcn7+eLvHcKjxnj4w1mmhpRXX1kxG8f3GVHVGRZ+3o4hLjiXlu1CGzdNUGxpZUvTLGydHVoSBsGiDM9ccPIQbFZAWyujL6CHVwU1RHoKSNSsm4lrms8mF+/ptW3y6/X6aoCnDdBSZLTuP9rdNg1lvh/ob4QTZaykA15sCJm3jfjTfglG003WJ8U5lgNeHI4fu57nmXMbnQwo87xF1HLQub7QaBF1J2yiStTOnji0kFM3VpGstEekipKAqhkN2P26Cc1Vea8ypRUMNmcbZJ2PMYGh1h59mbmFk6Snc+pDej05z11EHadE6BM84cVVvw7910kOXlkJHRQawRjUo9IWq7qkJNA518OSTwUoKow9Kyxxn79mAGTyUzu2jVr6MvvpXWigtxfS2HWOjiUnGsdzMPmB48nMTx0dzUfmoBJl1dJpxgC+1JN56VHZk6TCcN8XoZJc2iaursqL+GivZClWebiQNtKoRKicuz6YTH2L/4eqbnjqMbidqUVuWdFEpc3muz2YZbxnWaRYe07JGUIe6JYdsQ2vISA07GQPCbjJl/gBXZHNH/GadyFRp7WRp8En75mCIop20Nx7FUCE5jMcNrwobyNZyZfwWP3TbKhqKDZTholonknRcl08mMyOctCoZDySoi1DLLMnCEdqwCgXR1ba+Hb8tJ2kjgMyd9PnbyFO+4YBuX37xCq1fHSoXD5qEbBfJmTJh5hFlBLR2MOMbONMVlE+sDyRCObR2rmyNyUvS4TeraVFdSkkLG5ggO52SbLFebjRubqsMe9bs0i6u8cPswb9xVpCJFXAyfbMxy58mM1587zucmp/nkUpfz7EH+/OQA7/6PG/jV2z7PyOhu5o/fTeh0qTfraNYKlrOLpf/9fEb+4RNMdw5ReMFzMEbqJO94F27kqu21L9vxOKEepVz3mvfSrA+x+6zH8pHVafaSp1TSGJm6md+68V7+4AWXccFjdvCyzVUG8jZ33n+Up770NzFPHOLAzi2MVc7j9176R9y30OJ5d3yD533nr6i1enzucS/gbdf/Go3wcQoE8/EBGvmnYCQtPN1UlIq02gZ/QCFQLm7hl33+dW/CL48P8PXFjE1ZgfGaxb8tLfGhO7r82g6fG3btoayuDzlBZOQpowjormFV0fPAbZOlQyzqmph3kZPaInTUxWtqqyRaAVMcpo0cWiQbf3E0WVs5r/vQPnD9PZpr7Cc/czoArock9bXAa2YIQn1ZN0dYI0L3CdGnAaBSiIjhiMH+o1/nR/d9gpn5aTxPw/fbRF1Tyd/OvmALzbjHkeOHsJICO3dv4dCRg+RyNps2buLEoRMsn1ombaI8/0qbXMr5QYraIGHsE7ot5e4kQLvc7DA8uJWgl5AGPoWaTStcZOuOCeygwPR9K9x79yFM10ZLRsmXQqo1nYkNQ0oKG8VN3OFBjh+dwgw3oGk9Rkc24AeruM4ozXZLVV7Fap1i+Frs+t04rsHi3N4+hUvkSzIoVsAnXdTD5wOfruh5NB/MQ8FPLbnWzhVlUPyEz+7J5mdPEErVEmeEllzUGePaTnbyOsrhFdgSfKRJWptJmtboZndze/Iq/Lk2+olVvOEcccdnqGfy6lGLe0c8jst5nYdVA7zYRItisnaepJUn7mVsLb6JkeIzKNrH8DWLlfgu5oPP4Re/QuLkVKubtwwFXn4UKtWHEMqT1kYuG3gTl+47g/FKiTDxMYqy0ukRpauEiUfqZxgtk0v3PZGCm8d1LOw1AJTqT7SRPwFAsXHXeuTSAidTmDwyw2+e0Jhqy5ImIjJjCmnIb+weZW5mnq+3wdMMcqLtVEdEI5BzNTUYz82zJ5djNqdRCmKe2PVZqumUVjP2Fup8onmQ3x5+LP90+E7uquXIN3QeX2/x+j0XsKu3iH78DvjaTUSHT2L97m9DrkD3qosptGK8m7/KG70Fdn5ugWu/86/o+hIhQ9RCee0eXcvHlo1wqhPbNl5mEVcG2fDBN8EXv8vsRz4muIAh80Bb2nLhMvq0yoPkL7+CxWuvZG5ikEs2jqPdeiva//kQ81edy9dK2/CCApNbTYpDdTYfO8I1734LQS/P0O89n+Mv+j1evT/khe9+I0/+8XdwrBY9p4LnZHzm/Gv4w2e8jvOmjvP7338/n9j3LD677zHqxLBCg8jo3+m3NU/SdEq0igN84YICXz4FN87MEeYiOv4E6J6aX+4aqPKUjRYvGoMlPaRixZyX5lkwYqY9ONP2CWSMoUHPhuqKUJdCMsvmy3Mhe0dstiQpfk46gDZOL0crL+uEFFuZvSq/NeWJbohH4/+Ah/NwACgjHFloxOs64LVWWAGf4gL+NADGukeUmJxamOHrN3+M1dYcpYrGUvNeGs2YYi7PzOws516ynThKaC2soCc15lYWqI2W6AYtxifG2TQ+wfe/+QOq5TpaMWNlyuPqc34Vrx1yy503Ud42SmU0Y7l3hF17t9Jtt5Vp6kB1mHa3TdEt4S2migfo1DTKIyZTh06xuhzSavqMDI2QRDrl4giJFZJas0ReSreV4tq7iMzD7NozrojXJ4/67DvnMVjxhbTaHbRoG6EujjSCSPKZrJH41zW/a5O79crvZ9ljnQ6IDwpkesgW+EEA+NiP785mZ44ItVaZgyamTmz2A8or4dPYGL+cSroF4iKJ8PZNny738z3rd4knl8gfjGlvEH1rl+clKVvzLt+teeTrGouDsk7PE85pLLd9uppYRYnizmA0eyoXbngtA5Ut5PI6je5hvn3379PODmJXxamlqGZ3wvRIskCdPKGXEXYKbHafwBUXXYyexEwtHMOpZzQ6MxydPUm35eHNxrzs6lfywstfQlmvYOni/qqpClAAUDdkqdE3chQirpN0lZVVYBmYXY0/Otbi4HyPbmpxrweXbnJ51ajOTCPmLxdzlKIGQ26BNhEVLGa9FkUrzw3bXfZOOLRbHoONkPTN7yB52m60JjTvuANtc5XRH82wOLPCoedewqbvLLEp30GYxPO3307+a7eShQnLOyYYfcUrSe+4D/O5T8XZfg6dk/cQPu81lJYnlYGEXKuB6VIILdpOSmK1icI8g3KR6T1i3cbdsAV750aaX/oheWHdO+LK0yUwZJudJy9UBX0eY2wjlufS2DXKyJ4trHz928RL80QSTNUMyAUGOb1EZ6SOvdxWBN6QIoMbK3zw+us4ttLiVZ98H6mZEkd5ulc/i+9dvIt3uE9US41nz3yZV3/+A9w5Nso/XfI0fjjyFGLTZHNnhosP38L/+cqH+dNrXsTH911PpsYIfd6mnJBO4BPYGq7vElo9HE3nlRsN7s8MLtmu87KCzSINTq0WCGjyA32QM42u+G2TRDbXDWUc1yLanZAzRYpt2vQ0V7W7ch9Qzt9yFkjrq9mKVP6IGeqPouT4CQCKFdZapKayvhJ+rQBdsuYQrZQg/aVI3ym6XwH2dcQiRggVU2Fm/hiHJr/HkWOH8L0WfnqKwOgS9xJOTjZ53GVbWZnrETV7zJxsoru68vkzy7Bp24QyfGjMN8mSlPqmCsf2z2KtDJDTy/haWy0xq+MJeqVDq9dCT6o05yNKllDGUgpOhaWTPRwrh17rkZWbRG2hxI5zz4F71cZ2YmKEyLNwc2NUhjoq+XF2totrPJZ2eie7942SRBs5dPAuzj5nGD2r0zi1l7xxEWG6XUk2FbF1LeekT73ou0avT+3WiRi/iApwfU6rKsDH/8OebGr5KORD7KKoJwS5M3p2Qm95hG3RGxg3n4ieWCoZTgazYTLLLdkfsLRwAOYMKKScncS81IAjrs0dQiO0IiarNnksvHaH0C/RbgcYZoi/apFnkN1j11MdOIswvYuF5o841biTrp9ipI7sPDCcALcsTGQxNJBz1KDnB8RZnqpdodNq0qXH4AaHJA7oSVXmQe8IvOBxL+Z1176REXtMKISYTvqgFlglQ0k+hxCU17a2otJ0Ip1DMQylHr6R5733hSx6Pq/ZV6aWNLgLi3Msk0HXUYaVwo2bbq/i6g4DxbwKkraWWyQf/jyL730PYdWgXhojWJnBykKc2UV6jkliOKSJiZXGKgQ8E5BOJQrHwp8Yx73gAqKbPolljpB/9gsJ8fD++fPU/PtpGEPqXLHo0DMdRRoVaZ7QbWSeJUsqN47UDs03HIqxTs/xcWJN2apL9kuiifW+jm8YVP2EwEqpliucjH1GVnX1vcBMSK1l5UCsJ3mKYned2USiEtIMElMqhDOY3DhI/b47cSo1gifsoPDKNzO7YSd/fFfMZGOOP37fa3nCnXdTDlK+ecFuXv4b76XWPMXz7vg4z/7OF7C9PG961mv46MUX02bbmkmm0HwcevIeZB6nVC4aRTNjtGqSC6pcPW5QiuFevcfRVZ+C16FerrC1mvKVKY0dqc4/XFnmjrke2/NiIppiWAE7LY1OlGPRiin1LMrSRcu/SVphqf6E7ygd8c9JxFa65vWto8wA1Vc/CL1vid9XgqzzARXwCSCqyjBZU4asG6XmVKt8x8HP8qVv/y2tlk+v6ZDpEdWtsXzIin3hlmIacxLlamPlUjQ3pjhi49RNJUuLE+gtdxkaqOEMG/jNhPYJjYH6KMvBAt7sCqXhPL4Z0Wh3Fb+wWiiweqJH2E2p10YYrQrRX2dq5SBRbhmrYFCujjG7PM2Z+8YoFm0mD8/Q6ciBy3DsIuXyEKl3Ke3AY2hknNTfSiN7F+WyRrj6BEh3YKdP7rejAn5KKrrGc/sJb/anAfCh96AHaYFP4wE+UkKc4nauVZYKAC/88zOzme5xkoqHUTXIlyRMJlP5vN0Fi03Ja9lgPldphBWVQ4+UFf7d3T/lSPdLpIsxozE8y9bV7O9W1+GInjIZBKxqMFw3yA8mJJ7B4v0Jtl9SIm1fsoFzGlbeULwiTcjObhm73CJeMDGaKmMQ09WxyyaO2ibbGG6HUNDRM8jShF6WMDhiq5I+iw2WZxM4Bb912e/w2utuYMAYxLZkEyyyuLUZoCHntq5m3LqkcunrSt0EM5M8lFAiZlQL3Eptji322FIxqVvCp3PQNAHptawOpXLT1POk4gItm9Wbv8XSm99F4cRRRSyOdSEeO3TMiErYD7OWAXysgqLAkiApJUEMiGSQL8JzUWCkJ8gFspgoYmoekVGiEIo9voFvpcTWKrmwgE6IHefQs4iObRNpJkM9AT/5Wae/1NDFQCLDTPo5IrFuEumSMxETmzF5iduM4P6qzlBHbM4iEqkb05CuLQsfcdHpkqYlQkskkxqx1VR36bxYnUvddvVVhG99KQPhEEcP7Wd1+5lEt97DnhteRWA2KHcmWB40eNfvvYknff3LPP72H2FkbbpuiQ9e8TzuH6/Qsndw+4ZtjK+e4J7NEzi+zrkth/oGj9HaBPdFTW5ayKGnnpRL5CnQyelcXYMbtoeYdo13Hg746il4+VZ48fk6Nx3zGTRLOKks5eCiesJN8zGfb0cU04xrt5W4IIf6vnAhM1G+4IiK+lHUfA/8yE8B4BoN5n8CgGqBgsZ3f/x5/uNrfyNJwWiajZ8ssfWcEYxYlnoOQRQzeWiGzlyIU9M564JdDG2s0OhJ/68zO71E3EqpVkrYI+LfmWPxcA/fj3GHbeK5BoG0/aaJk6uQBh61vMbSVBfdyKHndGr5MVZmOrRaS5iFiIFNDgMb6lhlk01bN9IQUvNSG9PKlKGEltns2nExycqv02jm0XUbw5wjrr0BM94NnetI0w1Ekeis1zZVP3F4Pi3A6PSj/0jmp6cvqk7/mUdYYP0UAJ719n3ZqYUDVIYznEpKrmai5WP8Xj9DYzB6Fhv1N2BGkgkhpWpEZBgc6fwzUyt/y76FmN1Y7CpHfD+2+IbIajKbwIoo5TK27RyicazLfDPAW06gYKGbMhERdYSm5Fzywer1FGMkJostoqkYfTWPKcz2REfPG+rA27kihVpHcQ1FiifGppFs8nIGYVMnPKXTXJSWrcjv/+rr+c2rXkLRKCg5nG2etgQ5DQAjtftac6fNesQyIBcAlPek3FukFNVV9KcQiY2wRCivLyZEEr4urbUKDFoz0O+lLP3De0j/7m8oSGVl5JQCwkx0PMukEJsqf8GzUyp+qqo1M5V8YNQxE2Z/LhEpolBtOgoYfS2PHXdp5BOqQZlEC1W1pxL2kjIrpRUG2yWsNGGpkJCLdGxJvTMTRZgWOy1ZYknGhPzaOkUm0TPsRKMnJ38sLACNlVyCnYlFeo84HcKNpBsIqPspS6UWtj+q8mpFq5mYTdJkSAVmi6a78oJnMD8wztCBoyyvHKN4zVNJ/us2slu+S8/JMMNRjOIsc5c8laFbDmC1Z/FMcOIqJ4eLKm92sTTCkQ2bGG12+e7uM9nS8tn1zCsYWpri+NBOvj3V5KZomOZEkcm4jJmZar727M1wwwV5/nl/yj8d8TD1gHOqDhPFMvtXFtld1/g/uyrsNGTJ5/HjbsJtTR07DHjS5hLbcgI59lr8gFx5a9XIzwGBDwXA9Rb4AQAUJUhf97teCT5SBZhKjrBmcusd3+Tfv/BXZFZIoWyTr/pkOZfEj9i+Y4CFRY+w6ymKS2mjxejmOrXhkrox6anDD797F4P5caIoxByMGSgOsnrEp7XaITB7nLXtCfSMOdJihygWAUSRqXtnVLbO0LYquUGDvD3A7H2rrM7IhtnDdiuM7bZxh2V/5BKKekiuYz1Gi4tKizw4PEG68uvE3l6yLMA330cr+Cp4exkuX4vBUwgNYZf08437O3gpuaUVlk28GA///Fv4n/Vx/dQS5MK3XpAdnPoxheGM6pCBmXfJxFBUkqf0hKHO65noPp9IWjPDwUbsk6DU/CgDs+/FlAzScqTCfL5l17h5dlHZ7+iljA3nZ1S0Cge+2CSsa6Rhhi75HGKiGmV9ra4IDPIZ9qiFXooIlky8STFKNNDzsoO2lc18viqGBX33aXGCkTxUqUKSOBIWiapWwykBX9HI5nn1dX/Ib132Yir5mvI3dExxu5Bs3r6rs3gCKoqk1qcs9xPPEhLxC1TkS5V+3d9KSUCUFirA1gWs1oPRhLm/9mc1N4rAky7qS99k/lMfh9lpSvuPqJmIyjc2ImXj5cSWakHFvFqqauEbdqWqJaOglhqGAqtYsj6UukTUJDG+0KTkMhX9qKZR86BlWzTyARXPJJFAcD3FkhmdIXQWAdNASYGlRZLnXHF1hjvq41KvL7kmhUCCdkwFRqJqET6gmWrM5wtU/YzEkGZa/q2ymZNIxi6uGCcowkKFxOyprOXy6AYayz0IJfQmQB+oELRalHwwkxyeaaCbLbJCFaMlropyw1HlqQJ1sfGSatXOYNl1KSUFTNek/qbfpPu5H3D/qS4/3uISnn8V2ZVPxtYGOLHa5L52l5UgRS8NcP9Kxp5SyHM3JFTyQ7zq1kUiF960Q+e6XQ7jcZGOcLaNiAHfIpItvpxPMoDTdfU92ampf/DP2QL3OWZ92q2cOv284L4ETrygReYmmcBqnr0++5MlyGnLEZkLCnk6S2UgE3PP8du58bPvZdWbYWg8j1uQo9andTmGRtATF+2O0r+74xa1EY1iYYA08dgwvJGbv34XtUqFVrvH4KDO8kyG15Jrx2fz8BVMHT9MbrDD+F4Hq5Kq8evKyirdbkh9cJhWZ4lCIYfdczl5S4eFgwGFYdh9aQ29JjnCHoZwXXWdUW0ntcEtHDj1DVabAfX8uRSya/CCWRZWP4GblwCnPFu2Po6w+1iCuEAaTaibqJIO6IFiSBjicShxHPJm1Gl2Wiv8E0npuuPR+s1KXZ3963ad//wgNFyzcFPf09Xnolrgc954VnbgxGFKG2IGNyRq1ibFhwxP81aK7f8SQ3NvV1VRYOQpiSA7+AQTrU8zXziLg4dv55KRY3xnssoPug2METmZbbJKRP18i9kf+/SOaISjmdwksNfIrXEguR39hLP8OJgDMt8IRFLK6kFLzRAlM8WQ+kwPKQ+KONtUXmW22SXyTTQhi3oxnYWEzrKO7dvKlDQJdF725N/lVde8hnppCN3SsA0TkcEaZl8dYWj9dliA79EG8Pysuwt+ymJOp95rky7PEv/9jQQf/hSJFqhkPIeEhbzOSMdSYCPzVFO10vJh6spdXyhrXUvASScy+rl0Tv+GqKpdAdqOCDlEkJJBUQEmtB35uVD9joCK/L58pZrI8PonkVSIqnJENrDCmBOLIwHM/s/J/FCNn4WzZvQlfaVQqtRUvZZskPtHT96tgKJUxv25WSkMabnyPH3fB0k1U3GcIh9MpVKWsUGfoK1uPesnqmh+1zn6p7FanUTmldB0DfSBKnYjJPBjWmNl4vOfgP8HL2DL7r2koUc7NliJc8yv9vjqd/+TF247g52PGSPvFvnk1BJD7hBnD2gMqAEfHGk2VOV+Vlzoc6dU+Ff/TUS69CZynH8qY/FnfvwPAGAf+NQRVADY3wKLDb3I3WTm92AAlOVIXwMsAChYLCAYah32H7uJD33y3ZiFBNe1WVlepVorMjoywMmTU5SqdZpeE6uoYeUs6kM2pVId00wZH53gR987QK0ywMzUPCUrYv64TGUEoNs8/dLX8aPvfxm93CWttNiwZ0IlAo6MDdFpNhkf3sK99x3GLRuUnDzTt60SnnLJDafoQ6tUR8eIPAO/12LTpl2M21eQmW2a/lEmJ/eTqDHKDvLD82TRKqsLHoV8jq1nOgSdM1Ul2ZoZwUqfRMpY/0YbuxLKK9wKZTysqxjNtWOpzhv5Pxm4nB6pKayGVDEg+san63XLegUpBd0DHpbqd6VQEgA8950j2YGjS+iuzcSmmNJApOZtZhFF9XCnP0PB26a0eYU0ZvvKe6n7n+a++qvxCuexZ+4PmF45wfsPxrRWJHMyxCznGT9Hh9GQk98JlXY4Ge8PekUYLRmlkS/cIYmo1ClPSJ6wAFJAdxrmflTAclxiU+y+BQx1BremFEbFxlvsk/JEXkhnMcZbsmgvpvjtRPH1RNmAl/LiK17O//7VGyhZFUxLXGEsZY0lxghqDSCWPXKgM3ndX1CpnUU0NY2KhCOtLLH43n8h92//QeI31AkuYUyZIQarOp4dqDazJByafl4Nia4pcBPnmYpnqfcmFV1+zTsvMDJlOWakQrOBWTUX7T8EEKuBtNxCq9NUBSdehF1LVxd1OZA5T0ojl1KIMlVlCuDT1BsKAAAgAElEQVQ2cym5WH5WqkRdgW3b1gkMXVWYIo/r2TIoSInk9UMdX88RmQF1iTVNczRyugrREj6Y/BtlsSTrHAFMed5IligE/VMzk1lyP6tYnadKu/zAYx0D82GiRg1dQ6MYyPGRWa2GOVAn+cd3klxwHmUhwVs+nno1h8Yfv43CBz/GyvAg5jXXMBRD70+fi2UOkRewU68fk+khK3Izlx7VUCnOSjboKPayyB/lXfQr05/3sV48PjwA9onPjwYAQzGPsDrcO/1lvvjN97OwOEdzKaO9lLJppEpMB6dqopdt0kLEGedtJW7GhH6mnJpN06Hd7XLy5CSN5YzhapWS6XD3DxYZ2+wShS1q9naqpssp7wiFTRaj2zZy4sgcaQ8GayYbJjYwNdtgOVxmcKJM1o7ozHpURgag0KK5mjF1bwO58W+cOAO7NECxOoPTPJNj99yDb53ErwcUJww2DW3nxOEWritAHpPPV+mt7KE13WVofAtWfh9huIU0s1TBZ2sGBdfBtPOstrrEiaK497swtTD5icdVP75W9hMPaZkfuKzXwW/90+yTPG3LRjvvrRdmhxduF+c66gM56sMx1fEchVIHlv6c4dnfIpe2WM1pjDW/wK7l1zNdeyfzpWvZvvp3bO38E7cVXsFNUyHjlfPZf/iH7L64zC0n/obQbqtA8rSnoQ8nyqAxiANc21D5HIWCRW5MwyiI1rc/dtGXRli9ey+efxg/aFOo97DtfYyd5eFsPERkxBgtB4KQlRMZrZk8rSXJ9xWlQR5NT7B8jRc/5WW84lf+FxW7hpMTUwSwzDUOoCYAuEaG/kUCYCKWWqIM6V/kWrTMPZe/kHIth3HpGRQ+9BX0pWVS21aZyMsFudXnVbXlxAISGY0cjLeg4SbqS0CqIpZhQvLWYKgnM7s+AVuqvkrQb2UFQIVQ6llyt4twkxA7Seja0mIbyrgglRmNmG2S4qqNMHQc2fam6mfl2u+ZNjXflrRQOlaq7soCfOLVJ1tkmf+KUURo9VtrI5G5manoFCUx4ZR7sHDt1sw8VNSxoZGLpM2WqrZ/M5b3a0v6mahN1lvHB85pMdVRzyNVaWTrlLox+VRjuV5g7E/+AuOXLifKmeieh56T956wcuPHWP2rj7Llr/+Q7MlPoH3rfVTP3ofpiLBe5lA2IT2kxrDEwUYObqbT1vsG545qgxUqP6TCePQw+N8BoLS68hKPBgCjxCG2utx+/2f5wtf+mebqMnE7h3CTDNNjcLyAXTUpjhSpbSiR5QKiXsDkoTY5KyALXFX5dcMFVlc0csUes4eXaS8W2bmvyNBAHa/pEcxl1HfmiGS2aJvccfMhttd3srRyAs3KMN0CsRszvn2YyPNZmV6mMjhEdUwnC8ocvm0GS9Nw8zUoLHLG7k0sHjZoTHuUag5Z3UIbXGRsdIhWY5Wxge3MzkzTW9iDk2+xNJ8RmLOMVl+Km/waprtAdcBD82NGhoYJYp1T86t0PLHpWyNKK89K6d7Wg2vXjvpalffTn9baYEKNtGT5uV4B2mhnvu6x2eHFH5LItmfQpTreZWhLjuHu9UQr76YeTas5lJPezcCpNxAVnsbRkRsYCr7H+SvPoxM/hSPl99MtxeiRhIEbTGr/xh0r78bvrGAGPv6ijlHWsG1TAaCYfIhuv1RwyE0kyqBALr5YlGfLu3jcxJ9jpYOkcYFmZ4rh0T10cj+iNfwWWtoRuot9I5PlY7A8CTmrTCb8NrkAkxS7Y/GqZ/wRz7/yt5VLtG1n2KamnKINs3/Q5D0or1K5p/yiKkBCulgUYo1VZQIaUZybZOEH95DvhZg3vJ04mqMn+tqkRJJYZENl2nrA4HyL0ErxDKnWpHqKifRE5RPLwemowHedaqjREdpGnOFKNeg64IW0RcxATCQVjqWrRDw5YaJSEbZtwdu9lSjosvFbh/GCHq0r91A/tEThwCJdOyQf+HQ218h+46nM759i5Na7MFbn8C2DetfAkA17NU8iC5PeMvkopSs8TU3iTlMaboCb5EmCCFtVgRG6AaF4zKk2xlIGs7Jll1t8pqJEZUlj9w0r1zZ46xWgarc1Gaf09czyOUmprNrqepXB638JztpH59u3UjQsOHgcr7FM8qr/hf2sK8FrkIU+ulvDsh268Qzm2z5E8toXk3dGydyErp5Q7NpyD1KqP7kBh2tG1HID+J/YcT0sAK7RYE4HQGlDxSxV8QDX3KH7XMC+Q4w4fieax3dv+zwf/Ohfk3c1tm3aztzMHNTEuSXPsZNHFO1m79ln0PNW8WQ01CzhJAmNkyEriy1GNxZUvvTg1owiw9x260m2nVWjVK6QxQHhvI6fbzBx9jCNdovj+6epU6cVBVSHKvhBg0I9R2mgStGqcfyeKYwijG/LE/k2s8eXqA/nSMyMDaUd1CtXcHD2Q5RdiVCNOXJkhU1naYxvGmB6sksalZidTCgUGwxXzsN0/oAgWcYyKliZy4ZRh7LlYmsJA4NFTp5aZLUV0vEzAnFoSqV46dfsiTAaRIogbkUSLP/fWM5pDwLHfmWvWuCz//yc7PD8neiOSZrETEzYjA3+MiO938aSfIr2+VjurYxNv5lSK8+Bs95OMe4w6v0tE61vcH/lTzlRfjK5WEjGImSuclh/H3c1/oZoTsM1AnrzfUy2c32xvgyd5SJxbZP8KMRZRJRIsEtKOb2Ui7e9t9+e6i30aPz/Y+89oCS7qzv/z8uvcnVVdY6TZ5QzyiAJk8EYYzBesw5LWK+XtXHAy9rH2Bj2sKyX5e+FdfjjwGKiMcgkgUkCSShrJI00mjzT0zlUdeWql//n/qoHyTiCwefs31PnjFrS9HRP/fq9++6934TQp4UE2xr5TZrWnVQ3etTPhtSEZSJbazW/DahEIi5IN1P83I++lde+9PUUsy6uE2OKFtgcSOfkNegAv78FUCAb2fXJHS2TnYSiC0wgAEPwxHFOv+mXGVk4pbiDRtege9VezItmFCPX/OBX1WJe9MsCt9ihhim7P8OmN1rEGRtTzryybGYki7vS5EwBZm64nO6nvoU2VkRbOExUbZCNUpiFMTqXXkT8qhdSef7NWIYYNcQk9x9h5eEnKLzmOTQ/9wDNR+5ifHOL7rceotiJ0Pfswv3119N94hD8yR3UsgZatUumNIz3yhvILLcI/vpOvPEyUaWCVsiT2qri3PsAni7LZaHHaAx1EjaMgNTcKO7iFh3pPsUbUfIplMJGAKs+Q9GQIv6qIKDt5mvw0VDUIunGZKeoRmaloU7IRD3CSKOha6TNLD0xiBAL+Rdfi/sHv0vhi4fgcx+nf2oR73nPp/Cql8Jf3wdf+Cr+/3kXulbBSEVqdGrr8kCM1HlrpjyyIPXPBkGe3gHKG1MmCGq/93QH+I8VQHnDMqp/48E7+NAn34eV8hguC7orXb1PJmuysbFGqThKIZMj8rpKeZXRh2gudagu1JWFfapkYqQTdu+e4vSRFdqdEHNIw8nalIeKtNd6ZIalk0xRb7ZprraRqN9+bCnydilr4sV9dNOh3w4pZUtETkhxRDwei8wfX8LK9dFyOvsKzyUOd7DY/BIj2avIlY7R6K7R7nbYXO7I3KHAzEwuot/KsrEM07PvxjFHlaOSq0cM6buYHk0xXJLoWlOBLN1+TKMTUm976mFhuTLJudTqPfxAJBy6aqAGq4u/7/XMJ9rgzlcF8NIP3JKcrT6IKXSGrSF2j+xjLPtjGPHF5NnEC6ewGp8kvfSHGBP/jZXROXY1v8y+rf+HhfRLeHz0jYoUm+0LMVa4ZhaHk49wsPEu4nmHrOPR7oDVk12bhNoYOEIdEYWHH2CIiYosztXMqFOwbuL6ve9Xh6VpgRpVEq2n0NZu+j5W7bexsb7C2lMR/VXZk8WQigisGFN2g6sdLipdwtt/6X9yYOcFuG4LxwqwzTyOmcYy0ip4XaHA6v4aEKK/L6/toKVQgonkvIVCo0whBWWMWH7vB4j8Olq9jvaVBxj9mZtpXfFDaobt/v6nMdI6YSWDu97DMGJaR05jVoaxfuRmhq+6kupqlXi8THamjPXwGRpFC7fp07zvKbIvvIruN++nd/Ao6XQG/4YLyb/wFjLWkKQbiLep2pyYimw9eN/BRpPOWEz2z7/I/If/grwATPlRwosuxN4xRWN1laScJrzzMcovvRb7tktp/ez7iC6fInnutYzvuBg/61A/dC/Gm95J5tRJAl1jo5RlpJ+mevlOci+6geSzj+COFGk74ito4NQbRIeOYJxZUkYF6vRjoW0MrmH5b9l3Cngiuz8Z/2WfKWOzAEFSZOXB0neg3JcwUilhIblnXUfyksvR3v95/MUzaGaA7w4x/IafpLHepTNZoXzdVUQH9uLkxAEnJOpsYD+2RDJWorNrmqxAIKr4fE8N4Haf+h0gyPfSAUY6vtbh3ic+x1/c8ftM76koeWiz1VFFoFB2ieKQbGaIVq3F6HCJJHC5765vEtRd9h/YSZTuo5ctJN7Y3BjiqcefYnxnAa2Qwi6KD1+OYiatjFMl7qDVDGlsdKhvVKlvtZkcHsdrdsgMlenGfWJaFPImge1SKjssH+2xdqpFbshgbM8EFec5jJXmOHv6HjrrfVLDGzjTIQtnq7RPJ0pKZxebxHGRQrGC2b+OlDOpMot1d5lsJmayeAU7KpcxZFcU0yOIddpdXzVI4kgehDF+7BHFFuvVLmtbPXwB8RR34+8pgCoV7lwBHNzrcg1ZsgN89cd+LzlVPYsZTpP1DlDI9dHZRONaxT1zo4TeE2/Bdw9gX/BG8r06e+q/Qqj3OV78AB1zWpFsdYSoa2FqbU74X+Thzd8gPOuQy2j03D5a08VsSaCPqDugOKzjuLEyNZWLLYxsNtZhOPUirtnzToLEUYihmHLLXeHFLpFus6m9nSdPfIjafETSyRCFIbrjEUc6hW6Ofjfg6qsu5w2vfTnDqTqVXJWUIJBampSZI+1eTSH/HHRxaqGnyK7frwIo9U9lXAhKJY8kzcDXROExMG/WO32itE5Sr9P6zFdpHD7M3Nt/h17kYSyuYY8UaBfTZDu+QoiXHnyM0dFJzL2zSr0hu7e+7DKlg/UHORq9WlNRfMxMSo1wke9h2AMbr1CULqJo3c5HkMFBuh65BEJ5AqrdsUFQ26Q2f1IhdKnRMTQ3j59yFAgmrtittTWyEyWMfsDax75G9uXXky5JzoMkUwX43/wmvc9+gcaTT5LaOU182V6EXzL6olvZnC7ByU3K+3fSd4UGY+JsbNH8xkN4T5zAEvax+Lk/+BjBwSfoazKOJ7iROOfI7lACcwTUMRRKqpmGkoi5gacck6QwypnIe3IFkRTnJ1/MFRz6TgdTC7AvuBj/dT9F+ebriT7yZYzbLoFUAR45Dg9/i3p+mMyLbsO4ZMeAGG+I6gnECFuuvWgbOJMRXnlJyrpGvm5oKcBqwCMd7JXk6TIgMW8rQZQkLiHZVnvIeOufo71IyPr2CBwo9HfQLcrHSFgAeo8HTt7O3Yc+ipO2SLwMvbavIlCFeiLZJo6RYf7oIhknjZmkOH38CEkgnZbFzEUjZKfE69Fn9YkGxYoY/upsNbukszFpI0+j3kRPxYxMSb6zi98y2FxZo7lSY+f0Dvq+R1UUIlmX6ekCYVhHL6bx/D7VxZCNMx0lT5yb20m6eCWzw3s4evDLbNUOstmpsefavfTCBpaXputvkE7nWF8yFACRc/fTa52kS4PynIy3OuX8DPt3XcnO3G1ktSl0mYC8AMmyMiyHMEzohyF9X6PeiRXyX28HqlCew0AUpU1R3OSfz0CC1f/d3n0pFNhG++2PridHGpsDmoSfpW+tgvYtUsE1hEYF8+xHiB//Esa1/5G4fBUz9fcwXL+dpfLPcrbwBkzB0KQAxqJAEFvsFsv9gzy49BY6Cy00S8MY7mPVbax+yMTuGHcc0iVdOTaHeoQWRliRy+nHXcraT7Fn6qeIorxCSU21rJY36KquaCv4MKcWjlCrf5V6fZ2+FALZHXriRTjEZc+eY3zfBldd5DPh1Ck6WVJ2Bj2pY8UetnEru3a+jZxztXK1Rv/+FcB/rIuUm0rJvmUT3vOpLq1Q2junCvB3ahy/V+uff+zv8L3+/rd3dGrjIHwRQYtjcs0mfPE+elkxqzVJ75sjnhpWsao5O6sC3qVoDMgug9e5KEzJ2rAkO3Zrhd7vvJ/e7V+ivjODmc9jLlYJWjVynkSm6urmENdy09aUvaIYbIvTtRQB5bgsCYbbHnyCFgv9RlYQwilkbJz8v/1R+qtrBHcfwhjL4soe5sgi7a2z8Oznkv6xV2I/+xqQB4lsb4W+EySqEzV1YQtIhyoBXhFWKE7mPpm+yDTlHQltSOwT1LtTd965IiicXuWnlIjkcdsPUDTAMhbLDlC8AsPB/1fWWcLxVEHxguZHPLH8Zb7y0B+wvlJlpngFS2eXMWfqCm0XXq0AjGefWsZJsjjFAQnEsVJsbq5xybMOYBU1tXc3zYTx3UN0xP5qtUt3s0XSDxSNJVsWQEVWUR5po0C/HnD6kTWV9Lj78gnaQYdOPSAdZ2lvNZi8tIhbtInFCSoyWDy6iellsEoOu8b2c/ThY8R6m9BpYNgaMzt2KJZJr7XO1rKP13DJZALSxj68eJ4w06c0a+P5IVG7zMhohQtHXsy+sedgSdGLNDxP7h7p8jT6XkTHi2gKkNgKWa128OPB78maRD3wvw2sDQrgM+GSczVRjcD/5ZNnk5PVrvphO5GBZ8hI8ji2v0Cs72fr869jeqiLf/kbCFNXc8mpN7GSvYRu8R3UCgahlsKW7IyoqL65IHstPeDhpXcyf/TjSh6WHvbI9nVm95XI7ayipQt0azHNsxHNRY1O0KYXCPdnjKnSzRyYfA3Z1D5Fn5Ax2PULuEmDjfY9mBmx4taoVNZY23yQI6cO0WissW/yRkanJilPHyeXOcRFI3vZO/QCsukLVI6IYzRobh2h0zG58MCryVg7BkRkCWn+fo3A/0h1GYjnpOuSm0kWW7K7/O6pFt9rEfu+/Dl5A9sshKYQp0Uw1+jQzMZkEhtfIklVX60rkrvasor7zjO2DM8s9nLTR50tut+4n3ynT29umJ6bRj/8BK23v4+MjMtyVPtnMIKQwtFlFbGqOIWqAJoqcU11vAIaSc+rzGfl2tQIBPnXNHKFLJu9LbItT2JM0KWTsGWFnsaxbKzSLP33/gbZ665VhTQ2+rQJyTy1Qjw7gtMJ6AyZioaExDhaZdWFq+lEQDZF9FG0fbVikLcuv4SULtWwL9u7cwVwOxBdOH++0gMPCuA5bbDqGCXmQIPDy3fzyS+9m2a9ieWV2FxdpbhHCDuxkoKmjRynnpjHTbIY5Zjh4WFlUCrk6OJwDjMj3zegUhkmcvqYxS5ez8Zv2RRz0FhrEgQ2vb6PlfEZGcnhmMO0F0VGd1p9fmWshB0XOXL/WYJWzNi+YdIjkB6F0miZzbUuzY2IyPfJaxWqZ+tEege7JN17qCgsdspmbCTD1rpGvdpi14ECYX8c355nfHaM9bW2ChUrOtNMFm5l2LyEudELsW2x4bPp9iQXWlMii0CSCX1Y3fJYXO/SDixVABV385wL+t8Yh88Fo28/gLf12pZto/3n208nZ1Z8xf8y4oC+lcWKt7A6n6E3/zC5hc+Q2fUGorHnE/fewQVnVji4/78S5m9E4gs7ZppssP2j10WTatI3XM40vsThB/+Mnnkv6emEvAVXXj2g6xw/6FBbk9Ytod+FsCMj3ShXXPwfKI+9kNiukNc7ajfokyPlrdNYex+h3aVQeAf9rSUuvGRBOT/7cU7lGXj+Efy+y4UX78HUPMaywwxZFTJWhnQqg2kZxGFHFTs3XVBUS0s8xzTzX6YAbotLBuoA2ViIJlduoO/T/vH7Ut3+aV9E3sM5KqqKOtnOHBEDKRn1RcQvXolihxJromgZ8Lqe+TrXBeqyvxFAJPZU8p/oSG2RP3Z9OocPsnXwMdLZDIXLD7DwiS8Txx5u2qLX7rC5uoZpWgyPj5IrFtDe/6cYvS6S2adKoNJZS2yCSUt4UHrCkCzTHZ2WY+J2xQQhIkp5GLqF86OvIPXil0E5I1wVWNmAbx4iOTJPMF8l+tCbSb3rDnp7szi/+GYiW75Pk6Y9REmq1bkFppyPJg4wg1wP9RgQ1eI5H8BzhfA7OsBnFkBpsSUD5+Cxb/DJL/1Pet02zbUuRB6V3cNUmxvs3jtHIVNga7HJwrFleqkO+VyRpjj2+DHFUoGpWZEuDuy99l2xk43eUXpBTLsJ5UqGpBOzNL+uLOgt2yBXTqi2Wmg9h6Dfw8joNBp9fImf6Gu4uk52JE1lZpjN7gZGVmfnrmm2qpvUl1fprUJ3U8dwLMwhk2yxyPLyAtl0mk67T25IU/t+O22RH7bp9zPKqcnvN8nnMxhan+su+gnm3Jeo5EjZ1wvKK3I7sf2Sf5f0urYHy5s9NpoxDU/yj4U/OLBXU02GTADKEX3QC35bJqzwD5m4JBtaOsBPnU4WVkNV/CSNq2VklV51bGWJ/rGXEs+9GG3id0jV3kP25AdoFX+KrX1voe/WSHl5WpZFNhQnDR9fpHKRBKM11I7Q2RzimyefTZDZxN8qksp0mJqKSZKAWhu63RT5XpGc+1x273gRjkjk2qfRuyfJ9OcJsWngozd8+gshXZkxxiYwKhFX7r2EqfIF2OYemuGT+H6LPRN7KGYmsI0yjpPCcUJSbqIC1k3NVU7Rlow0qiUWFYTgLv8CHeC53ax0Mttd4KAt/94W7f+0MvUD/CyV3aoMEQeLFlNMJgej6d94yfsVizVFgvm7C/22+ZUqqHJMQj9RiK/as0kbFars21SkqyRAU+xNlHJDUocG6LFA+nIDer/w6zSfPEzK75EmQEeUCBGhIOea7AUj5WyT9U2SyFT8xaaTpT+dotLvEjfrFPsadZEMJVLOJaYzR/Vnb2H8uotIPXSU+d//BIUfeQHW77yVzOHTdKMmxtXX4QjCLQ4XRkIsdmvb5iayP+yJ+ijYHoHVnm87G0T+PtLpKUcYocOIcaq8LRmBBXQwuPexr/Dnt7+LVltQUhfPr5MdLTMxN6ruscDzSLom1YUt9DwqzD3yNOXIrNSdRIyWxpV5x/hckVbQIT+SIlfKcOToCo3VHiOjOt1Ni5S1k8WNJ3AKHt1Om6HykFpfNJp95WzuSHKi38XJmxSHy6TyWTaqK2QyJq6lETTTLByuEcquPxcye0mZgA4rC1XSVkllAon57Mh0jj51nIwYC48zXpik226y1dui2nuK517z01wz8ToySWm7n9bxvABfPEW3dUjdQGerE3N2rUOtI3tB4QV2VIEcKJy21xYKVHsGQWbbEFUVQBmBf/OTi8mZtY7yRPOthJ7pUOr1GTn+PrrVj7JxyxdIvHn2Hn4b8XKD4y/5U2zvUqUVtpIIT7MHci5NLMrz4jUh/iAqqMdpPMXJrTcRGC9grROy2Fxnx8Q1TKSnCLp3E4ZLpCay1NceJdwwsXt7KQ8fYHjsIlLpvYTxhZCTjNBN7GAI32lT92LstUeZGxHvsmU63EsmO8cFO36ClLObotWjLDb15hDdvM5CfA+m3mBYn2V8dAc5CuQSV7Lh1HsQb7J/kRH4GSj8t7li23qDH2Cp+oF86UGHFQ+ermodOGDo++qxMmAknSvu51Scf++gLxVQCp0CXwdOOfLqKrsJyHYCSMn+TzKFxXlc8N6nu0mlu93uskLpxr5yD9Xf+wgTRxaw2i3aKYn81Cl3NZpOgOZ5qgA2Lpoj99afIL7++QydWIVf/V+0Hr+flttTSp2y31KW7s0PvpP8i1+I+6df4MR7/js7azWMt/0m2sw46//tI+Redgupn/9pEkMAKqEwKUUqKcmcEK21WO/Lg/YZIMi5XGDZAX5nAZSJWYASOdUw1nnw8Nf51Fffq0LvLYl6dTUaWx6x65MbyXD27FkKVom4rRFKS5vouGYa20ipnA+JgaiuVRmrFJlfOI3nOey+eJTUUMyRY1uY/hDl8RqlzAEK1rM4s3CQbL7J2voaTjZm5sAQTb+B39eJPIfaepNWLyKTT5jdKZI7nc2VJqXsOJURh/u/cojWcoLhGMxdNEW9vYXf1/D6XdJOiSgoUhxNMLMRm40FpndmuWzsh7l49od5dOHTPHTkbm646PVcv+sFmIk8Ng21D+2JDV4kOyuhWskYbNAJdBbX26xU2woLsMyAric82DShXFCJKJEE9JM0xHO3wrYjtGiBZQT+jb9cShbWxeo+Uk/aJLEYaz9IcfktrGVfQWP01UyufwBj4XZaE+9gaceLKARbGJGlLiyxyQp0E1MUBhKVyBmSYAgzqnHmsTeRttdJZ38dd+xCtJQOnRijs8TphY+z1elQmbqeUvlW3NJuOpLFKzrVpIambeH1F7H93RQyMySSQxsNE4Tr9BtnuHhHxFQpxrYc5teeYGJ8N4XSGHm9iOn4rKcf4fYjf8Cj848q/pLXCrn6kmdz9fCL+PHL3sCEIzvLWLHY/8UK4DPL0bbq4f+2AVhuTTEwki2U/LQG4ZkDEXpfGUsIXj3gWclLlap/gFQ8eDYLcXpwOJEhkfKC/gvqLdekGEgY4Nn0VG66/N7TS27ZIcqOT0bqlmZi4pPutqkvniUKfAzXxbYziuPXq23QfeBJOt88TOW1LyV3yzWY9U2qr38bK0M9yhvQmSlReewoenULccv3L9zD5C/9JME7P0pw+Ema4ym0cBg3Pku35lH6Dz+H8+qXwfS4ChCy6n1l8Z8UszQs8SHX1HpJgpEGzs9PG6L+QwVQOLlhonH/4S/x0S++k8KIgydgSa9JuGKw54qdlKaLPPzwI9iS4902yExpyt6+1egSBwOH5bSTwrQickWX+joEnuxLu4zOVtRjrL2YMDob0GuN4CYXkEs3OHv0EGePb5EZcth35ThL9bO0vIHKKQoign5IpqBxwWVzNJg9+M0AACAASURBVFpV2q0+rltguFBk9ViLIw/Mqz3d2K6iGsHrDTEM3sW+2Rdx/NTXGKpUuObKV/LIid+j6p7m5tE3ccnYy/HdVVa3VhhP7yDnZNF0WU8JOhwTBAOlkmik5VqTMVpUImv1FtW6OBdBuVRhvdZite7hKYclmfUEoVeL92/ffecGMlUAf/uTy8mxWhUrFPdlGycMmaz+CXr7L1kf/wT56H6Gz7yNmn0Lxy/+RdLdYZzeXeCO4FmzOH4dX+/ixFvYSFfWVLB3c/MU1aOfxRZ4OjVFoI9jmz5DqQ5+FzoZi7EL3kA3dQm9/lkic4uMs4apPcWx5hHmW2dZP27ymps+jBFLWLKmXFGi/hqddo2L5/pMZPK4dp5OskA3OsJs6Qas4hAn+QZfXf7fLMdP0W1Bu2bQ1RMsPWa4k+UXbns7L73gtZTi8rYi5F+oDD2TpvQv9C1/QC3gYJa3ZApOMM89XmU0PuegI7pnebg8Y/z/u/8uoeocBUQYZHwMCORqDpbxkRhnW/1pSyKf+x1812ee6blrXPj2Io6XcrxtNCz1uG4k5GRA6iWEtqVuj8APCf7iU/T3lNBG9zM0O4XXXqP65BHCR0+QPvg4LC1S8zzMm64l+5MvJT2/Ruc9/x3dzOH96CtpX7STXVdcjbW0yMbn78bxDfIvuZHW3CiO7Ls8kRgO3J6VGYKofAT4UB2gGKEOQJBvU2BkBFaGCfDg0b/mM996jyI0S4piEvfpPAm5sQxzF06ztLJMZ8vD8G1G9xYVV9ALA4Uk11Y3KOaGSFfEJSbL6mnJW+8TJX214hyZzLB5qkFJ5HSFncTdEvNHHqK92lZLXisbkR/J0Q36pIppYrtD16ui9+UUE+yUy8TcGF2/Sb6UwTUSThycJ6hJaLqBF/cYGxknlx9Vn3/zNT/B7MgBBWwODZWZXznEofY3uXzoxxl3dxCSxjBjCvaWopDFungyDtx1VN3bLoBCnA/CRCm/5KEgDzdPeDKxzVYn4uRKk1pXLicJrJCH8vYIvM0xVUZPSgnioL3ro+vJg/4S+W6KQE+pTODJhXewkbmOdO46ihu/TeibbJT/E83iLP7yg2RO/indwvNJ25K9e5LEbWCZTXqs0NZybIY6rfpOKplLRfJAaOTR83NkzDnS9n2kgwKetcZif52qu4TdO0i+tMHlxZBrivCpLY1P3JvgrZZ42XV/TtaaU07JclH7fhevfoZLZ1OM5xK1BDdcBz/sEJhLLDmrfLP2AerxAmaUxpMnprzblLDbNeItjWFzP7/y/LfzqvLLSRwhRP/fXI1+ICXu/BdV27MII4poPHWSxvImM9ddRZBz0JbXOHPoCLsuPACTFXxNTCREsRJSP3SSxvwaU9dfQVApKK6lHSZ09XNuL+d4gNsFUDrDcIAEh4KIy7+rB4AUMYsvP/RJ7rj/vRRHK2SyGp12nZVH+zgFG0/vkitnMQ1DdWbCbY0EwMhp2Bmb3kKNTLqCl7EZnxW/vizrqw1s11d+aGLtZpeF/JxmZDTAazVZfDRLe6PB8IEUTsUiEc/NekK3EVCZkfu2iaXppDMpstkcyyvrGNqgy7aHNCynw+ZCA7+WoVNvUMqVqDf7TO0f4+Zrfob9ExeTDXcqt5pQzkTMrQPxRxwIIRxzsKeXGAtTDEvUjn4wJQh5WTr+noBHvkY4yE7CtqXMBXhezFZX49hyj9XmYFUiFgryuwp2FCqTFEHdIJYVhRTAX/7sRrKwsU7aH+RkjLXfTWntm6yM/TxjvS8xunEfq4UKjeQAer3L4olVgvgkbbNAaDdp5jzCkT0KJl9hnTBj0td0pgv/ht1DP6a+adheJ888adNgdOq3GHO7Kkly01uVREt2ujA1BkbW4VTN4iMHHe64d4u4l+el1/wfStn9irAbaxG+38NrnuKSmRQT4lpj2Bi2g5uWhfYav/dXb6Wen8ceEjumrlKQpFMOkiXe8QPCrZiwluW11/wn3nbjr+G4ufMF8Hy5+1snICO1UjUSYQoc64uRo/D/wEkizG0ASIwalK1GSyIUQrKWENIlJUujZwwQSaHCKEt8JYcbFEABOsQcVe0AzxXAbYt8JZ0TWk3c48HHPsPnv/4HaGZCsZTj1LF1cmRUAaz3qmSG0uhCAQpD5chMN6ArVmJ2kWChi983qeyZYe7CrlJ8PPrYAuWKQaWcJWznyVY0FpdFMx2we26Ur3/4FEY9ZHivA3mNem2L7kZC1LXIVjKkygZhEDIiypl+nU6/iZtJqfdWGa6QclMsnF7G1TMszy+ze9ccp8/Mky0XmBif4RU3/xrT6RvVxjgym3i+SRBqhAOtowThqVgOyfM21K/BDmVgiyX635hOEBD68rAYNC6CIhtGQk/4gb7OSs1nYaNL25dRedD/SSFVSa8ysZiWkgMorcJ/+cxisrrsK0fXVNhhav0F6NEBNHOckv8x7NBgXd/LajjJVpyw1naY3/oa8ZCrQlXP9Nt0UgXsfkDidojshGwuzf7Sz3Ig+zOYYR4YItI3ccIGU5P/k5nyXZTSDfK5BMdP04oCFrsxD231eXhZ4/RDDvUNDy8w+PHnfpqstQNdbHK0CM/vKvb4JTNpJnMapiZZCGmlM34wuJs/uv0t9AmUPMfJBxhpW10YIsPzhZLRjPHqJteOPJ8/fO37GEvPni+A5wvg3z4BQWMVwCM7R8kJEWNY2XMOxiehSwsKHUvMgjhotT1lZmHYEqUw8KWTFYAQMwaQ9tMFUAWjbweke7Lr2y6A3zZGEHqYOOzQ5NBjX+ETn/wjfFFLTKZYX9XQOx1MccJxNNJFFztjsby6RGz67BiZpN7ziMR950yTbjOgODtHaSJBcw1WNzcoi5tLLs3aYhW3kGFs+Ca63INfK3LykSPk9C7d0GRoJku326K/peE3DRIx2C0adL0+pZE8diahPJEnXXRY21xhtJimuiZBaAnFYpaH7j/K9OQ0YdwgnbMJfJ1X3frbXD77PDQp/LFOPxbzY51YVmXKm1OMUWMsXYqfMdDsKwRtYPAha4NeGKoGSvTi8mfE49PQE/pCOo91vEBnbavPmdU2zUBMJWQb6mMauorHsB1bEeWFeK296y9WkvnNLYIkT6X7XiaW309Lv4pCcJyt4uWsjdyK2d/HRniCr63eTiPYoFc7hV7yKMZQNLMseG3JLScpgJ1OYSYJJe8yLi69giH7ABn3YiKjo6yxQ/0xznbfgpOqk3JclUzVsCz8pkW9FnJq00dbAMkk16wir7nt09hMqgIoHWAQ9mk3jnHpTIaJnI6p29huRmWM/t7i23jo0BdprwaknIR0RnKFS7i5Br4u2RcgAXC9DuRbI3z8lz/EjTPPO3/7nz+Bv30CA59axPh6QKveBmnO0XXkP7cljlLfzvHNxHtRugtHqmSk4euSCZOgSZGTEVcKn/AAZYyLY7woeEYBfDobeCDt6vLwA3fziU9+mOxEgDm8QatjE612WVlZJZvPksqnmNgxxtLGEptbHrsnR+hGNbxeRLY6RHujyEU3XsWplTsZm7qCWM+xZ+4ajh+9h9XFR9lx8cvYP3kjC8t/wmP3PUEQdNFTNarrkscD49Nlor7O8ol1vKDL9O4RsE06XotA99h14RwjUxXFS8wR8uiDK4xMjDI0YnPy+CZa5HDhgZ34QYOF+S4/fNu/48YDP0bix4ShuIlvc/fkLIXWpBrBgWmuBJeJo9DgGaIRR5p6cPQl0zmW6c9SBVONyEmEL4VUpLGaoYjSR89usVyXUC2xw0tU8RMfUN3cdhqSb/Vbt68lC+sbuMlpphd+iXhDUNwEo7yTzthbWM3dRL/b4sGn3sbxzl1EabGK0GHSgwZMWln8lIyzfZwR8ZtzCdp9zIaJUS+Sd3bzrIt+hpHU9WDneLz765yJ/xI928cRnlhPp+dksaot7I2E+aq8F41Esn2TLC+/4SMM5/aTiMmoFMBACuAJLp1JM5GXltnGcFKII9JbjrxStd/JekLGjfFUfEiWykRIkI4xM2BpIU2J11xK8aE3/zEv2/nj52//8yfwd3SAT0PX3zaH3ibV/g3jzW0JsOK0b4M4UjuFhK0k4bKdkqIo+l6JxhQk9x8ogEoCp3aAoQJC7v7WPXzqCx+jOJ2wET8klub01mLSZobqehXDMimM5JW7jrgIDWfzxLrO8NAkmarL6aNVrnnucxW/z09sDux5GbMj1/HYg59gqjyFPXYNtdWHOfjAh1ldP4w11CJOOayd9nBTOnsvmWZ1cY2oJcoTj9GpIWIHdMtkpbqGmTMZmRrGTBnUTjY4cXSNA5ft4oJLh7ENl3u+9ii33fBKZXaxXt/ESAJ+4rnvxYyyxBJur+zQxBklVq5AKlb02z+NQUFMxFVJ0V80hAkj+mmpgFLMDFO6RE2pYjzRwstiUIFNOpvNgE21C5QAKUP5gQrXsu8FePKFBGX+jTuWkpWFGjON/0F8+E7mN84wNTHK/CW/DdnLKXbnWO/ezdcPvgWPk0iAu9Yz6U8aBMonLiRbNtHbDrHbxPfTBJ0Wemvg2SfKAMOc4dnXvJnxyvM4Yb6JNe1ruOTI6y3iJZNGmKLX6Chn51YwRChXT1BXARs3HXgfB3bdjKas02P8oE+vfoqLZlzG8lLNBQRxCejx1oM/SnWxg9aKME1DvVGRu8mXc8dMFfjkmj7NIKa3avGfX/wr/Obz/uv52//8CfztHeC2aYSCpbf53mqjp5Bulaq1/RpAzyrTQvrE7btXPqi1ltzUsk+UkVo0y4HckDIm/t0d4LkCGMc95Y58531f4p6Dn8bJWrT6Z4jiLsuNTSaKU7Q3u7SbHdKlNIkb45RDimaBjVqIFqXZkSqxVV2nOCVOyxHzKys8/+ZfYHflVr7++d9lKjfLor/G6ZVj3PKKCpv9s5w4sc7C/Aq9tQTbgQuu3s3ZM4t4tZCUmOUOZ/AMj0wuSzfqMzI9TK6cohu2mX90i+GRsoqG9YK6Ik7vHXsOc6Xn0mr2WWs/znL1W7zsuv/BaP5qImsePSkqb1AxMFAu2kIUVx6dA7cm6QqVXZriA+oqkVJJH5MBF9WSAmjK/5dVgkAekqkiJy0/CglesxRlpu/5qvjJK4g0AnEZkhH4HbcvJivLj1L+2m/xjZMPsWNqgtyVbyQe+Xk0fY2OlnDfwu/y1JEPQWEIspuq9Redu8D7PQNG94K2CrUNGy8wScIuWstWThWBvaWQnj2553Dj5f+bo8NXsyHux7pPNtLYCELaJ3S8szHdqqYME61sc+AQ09H5sdv+knJm/3ZqlIwOfbzaWS6csRnJx6oAkrLo+S3eee/r2FjaUOHiAQ7iG68cT9ppjFwPd0h4USFdeaq0szx7+EY+/eYvPJ0jcL4QnD+B7ROQSCIpeNZ2ZsnAwn9gyi4dxSAzbnCLKX6GJpQgiTcdzMhCgBbZsEoSVCDIoAD+UzvAgC5ebHB04V4+87X3sLbQwvB10qkEZ79JOsmxcmxdeSxaWZtO0iVVypH0tihP5rH0PO0nTGZHns/0Bft44NAH8dmk22ly+fhrqJ85zcmHj1Pe5eEeaDJx/Tgdy6e+WmfhoT5J1WCztcj0gTHKxTHWTjSUxK44lFGxqFK1Qj3goiv30eitYzgRvWpAKpvguHnCnkWv6vP8K3+VvaPPx7JN7j/yVzx8+E952bN/hdHsC4msZbTIVfs+aW8U8CQqGfUQ0VRnp0LiQyl4hhqBIwmRUgUyRhdqnBqBpQNMiMMBcKWI+rrEYLjoUUjP6ysMS4Ai4RVquqTzDHwEtf/yueXEfeQ3ueuzf0zYLzD07J9m6Io3YUYBhmbSS9Y4dPqjPHT8feiini62lO+YUDwTvUNhGmZ3ZaitdKgvQXNTdJ8mkRfje9vJTrFG1irzkss+SG/urSw6j9PzYoy2RtNPaD8R0V2GJKPRl6jGLpieSbeZ8JLn/RFj5R8a6AzEEinawtvY5MCuDsPZFJaRw3Z8LD3iw4/8MV+699P09D5aGkzTVuz50O/hpE26sY+4o2ezafy2TzEzxDd/6SHGc6OYoSQNSbavHH6ocoO/l0yI8xXk/Amc6wjVR2VsMNgLniNCCwqseH9RrHhsonBQN/42UKI0wSqbOuDM2kN84ONvx0hbWBmL0TmTkX1Dyq1l9ZAE1keUpy2aPYNGp4vWiZjcV6HUz7J5skt590u49oofYWnjYU4eu4v9ey/FzcfMLz3CcG6Mvj7Ccu9jVHbmqbZiCumIQ186TmMxUiYi2aE0lbE06ysNqistHDdhz/Uzis+opvwkxrF1ld+xsehhFFo4RZugazOXvYhbd/8cqXg/oSWyvS1qtZPMzlyOH+QJjRaaZB/oQtGRMJsUsb6JFqYVRSY2JIwrJvSkw3NVJyfmyYnmDcASle4oSsgBEBUnPr7vEOltedRgJZPKP9iPq3QDc9BJyrisnllitKKj/e6n7kjMe1/H5+8K6O18MZfd+qskUpENm77u0Yu63H/slzk+/w3JCCNV6ijXDT00lGX7pc9xMd2A+lpEb9NR+RydrWiA0mzT61Tn6WlcMPoKrrj2xzlb/jla3ibtJYjqNtUjIf2Ggyc51JanAjCsTkzQSXHLdb/Nhbv+jczd6IlH4Lls9g5y6bTFhJ3HNTNoboKbKvLw8mf5/T9/N9VkGa24PamkB1OLKWlIVkzgxZiO7AYtom7Ix1/7aZ5/ww/hKoatGENK2ZPL9Wk1w/lb+vwJfLcncE59qiIutxPivqsCKNpncYNZ+Cof/vw7KE/lqUyUiI0aplbE3/RYP9rh7LGq0vXi+iT5DJdNv4ZUdpqlh+9hc+FhLr/ljVx+8Y8QZ8TyboMuSxzZ+Cyd6BgZu8KJwwuMzCZEVobEtJgYTvPo5xqqQOy4zKbZbnP8yCaj5THWzmywfKbL0FyPTDbHyNioOpZms4FjiQonTydaY3xunCi02Fpr8ZKb3sho5iqyxiQZQ4QHXVUYpJgFehVdMrDDLJohfjky7grCm1Ud3oAC7eErwrjIDEUr7ePEWWUHJgixdI/K+EAeNFqPwM8rsaTYcSXijC6xCmKeG1mqAAoIpSz0ZaY0TbRP/PHrkuWjH+Xe2qsoXvvvcc2Kaj0jzaSvr+IlDveeejPHz3yNuFUkk6srNFXkPqlyzKW35WkFTTpbELcsug2DzWWfsJ/gupbi3/hRgOSY7Mq/gJsu/yMWs79ILf4UG6dTdI4lNNekqlv0XYn/SqAJ2hakwmt547/7gDKkDM0uIRF+b4hg6zAXT2QYT6exHB8jk2AZE3hJlU//9Qe5/e6PERcDQlmyFgaXrhaZyksuDAM1NtiiMwx0fuO2t/FLr/tPWLGtpDdKW//dXu3nP//8CXzHCTxdAMX8QwmyvqsOMEoi+nHAQye+wD1HPkR2xKW61cBwfIayE9QerVM9uEHYytJJxXjDZ9m15zZuvfT1aHaeY3f/NU89+nl+6DU/z44dV7LSf4hG+wiB5XFs7TBWVnTwPiV3CMwtqo0AK1VgtJTi0S8tkhvJsfvKYerNBlFfU07R1fm6JFQxKRpgy6DRbmHbNu1Gi3azTWV0gmxeo9nsKRfn/JBFrjBBKTXLrtKl7Bp+AXknh6kNJkOJuojF8V3MjrWmIieHkvsRiQKkp1yG5OzC2FLOOJ7WJdZ6OGFOjbhClJaoHJX1rcbiPmGYUwBImHQHY7SsJmJx1hkEKgnHcmCKqg+0wF9+73XJo+Y00cQvkLJmSMIeK6Jd9FNY1jqdMM8jKx/m3lO/RVx3sfU+hlgWmSkKUxGTV0AzbBOIQNSHoAOtTYdWLVALTBHJq81JEFGMZ3n1rV+kER7ljP9rnDp5hupTCuYhMUI0CaSRwPS2Q6/V51kH3sxtN91IqnAXQ7kWabun0uQaLZuceSGOdg2ak8NxW2QNidLMUe0u82ef/H1OrR7l7NoZNNvHUCFBBoV8jvHRcdEikbGz7JzZwdWT1/Hql/wo5WxFyW+UYek/Kt86f7+fP4F/+AQGq0BZ6g9Kodzcf9MQdTDy+ioYXdxhxBXmHFVGtlg+ffo8eOoOTja/yFZvk8CzcE2HrSNdTj61wsx0AcdwWDjTJogaZEv7uGj3AXLTNutPLSrH85kbLlSGwssbR9lYW1TcwV4cknEKpLW0yh7udjw6/YidBypE0RrteRvdzWAV0jRbVebmingNjfknlykVbPR8TjEypLC0Gi1M3UU8z+p+nWI+TW8zJgkNZvZIR9jFiIfZX3keV+x6DaW0WF75aEl6YKAR2/SCYwOjg2gO7I5yfA5pqQwVCYC3kgJxkCGKpEGJVHyujK+iARfFyCDre2CBJisHATiCULE30XUJXPOJZIkrPwM1tm9b4js22uf+8N8k8zv+LUOFA+R6eTbNeVY7BfGoVwap/SjDkcZh7jjx09Sqp3HERLmXI9baOJWEqStc+npfeWtZRkCvIQXQoN/SabcCfNFQG+K67FHw9vPK6/8II8kx3/pj7n30Dpr9EygbL/m8OEvSjDE8nUxZ54UvfhZ7d51hdniViZTDkN0j9Do0TZdW/Uaa9Z9E064i68QMyQ4hZWE4Ie3uBhubaywtLrBw9gT7L9xDFAWMDo+qAihxiyk7pUiagZ8wnB+ikC6qFDJ5KQrDYA97/nX+BL6nE/h2AVTo5gAnEZ9EpQE+Z4gaRnh/owAOTFMH4eiDaPBHlu7g8fU/J9Qb2JQ4/thpOk/oyuXmshdMEutb1I/EePMWPa2t4l/tiTSFZJjZXRVqlXW6vQ0q2QnwdOYXD6sskN66RtJMQKbYIKNs5yf2ZOj116ieSUincgyNu4rgvHNuD4mXsHZ6g247QB8NGRuvkM46rCyukUuVaNd9lqtLjJSKbJzqYMYuw1Maw5MVgn6Fy3b8OHtGbhVjH0y1v8uSaAn15Czza39Bxp4mbVzHRudelqvLePaCMpAYTT2LudJN6KFY4y+iGQ1c/TJl9CCou2R9i3pE4nCN2CLWewTKcsxRRVpkgon4HGzbjg3cdgZUI9tx0T51+8eTxuQ1lGMX3TBZjz38nk8/TDD9jPJ8Ww2bfPXU73Fk4U9JGoJl9RmdhMoOh604phMH5Ium+ou0t0J6TRCTaNHrSXiyIulpEdnQ5lX7jmM699KLtmh0Rnhy+U9YWD5Iv7NE0klIxdMMFy9j15VPsPeK04zkZkh3XkXcvmhgjZM0idpPUkyXybpXoZs7cN2IrDDyHYdMxiDl6GSdDEkQEwV9KpW8gtpt2yGTSg2uxiRRKJIUPWWlLnsaccPZxpv/IQeT7+mOOP+H/lWdwD+3AMahjqcbHN68ky8//j+wUzFuMMETD5yi3+zS05rc8Lwr8LQtXMumXdNYOn6KuK0TZFycbopd+4oUr86wtDxPxipSGcqwunaa9maG7opFWF+huGuGudkSET0WNuoYVp5SPicCXRqdJbpBh8mJ/XS7TaqrNYx4iOxkwO69swRRj4UzS2SsEo1Nj+pyHVMP2Vrv4joZRmdsxmcmOH2yRs6Y4cU3/0eG09MYiRidWvjaGl898n6OnfgKF+58LqPFK7nzkffQEYMKifgM+hRTu7h4z7PptQLCZIt02uCKyV+RWHMM+SX3r7CSdAFMBmFWAmGK8kxoNqY2jtafJgl9tUtUxW+7CDpOGu2ug0vJSb9L2humm2mSCPW9b7ARJaQkVi/sU/V9lvxNPnPnz9GpnWJkv8cOYaakYKmeUbKTQlna3jSthqc6qMiXtCPo9aDelHlAx+zGvPayLxP2HqSYfhm+bShv/5hNahtHWV88wcWXXMxap0Yx6zBaitHDafRoL6FEDWkpuvEinY11LpnqMiUKELOClk7QXZ20VcC1E9KuoUJipMvTjYi0Y+MIG9yyFCqk8hTEJkQQ50QcIwaRiyrE7VwBPN8C/qsqWN/vN/vPLYAJHXpJxKHV+/ncfe8nI/nW7QvQ2gWqrfvJTm+Sn8hzenmRfNEi9nVOPlqnnM4QZNrkulnyKYfhqybZ2Fyi65m4doapnSZbW33WjntsnV3ETBfYt3uSiZksq+01eiqetkevGrG+3GHuwDh2waPX7zM1MaMK3MZKg7HJEsPDBU4eO4MZ51lfbJLvVYiSNm2vR7ZSoG+sky0P4WhjZKIZrt7/aoas3WoC1NwtFut38JcPv4teLcWFc7dgaDEn1v+CnueyttwjlbKpDDuYjuS+aAyNVCgXJ7jY/gXy2TI6LrbhDIqf/BIqeFwiTExq0VdY636aqcoPkY1/CC0U5F3G40EBlE7QMGy0r5+qJgurLfpBSrGyk8An8lq4WkQmM0ygt+kHAZER8Y2nfp/Dax9j79VbhPQ59oDDwlM6hX2QzILj92h5EAYmqSQib2m0vZiWD41GCr0bcl13B5ePXsXkvtfTZ5KWuCFoQmlsKeHyya0/YbLykxhUlOuEIT6DKvQ4ILGa9PspeistLp7bYKKYJdYzWKmIjJHFTOm4toVr26Qci5Tt4KgYTgvblFzgp/WFuuDmIrVRH87Put/vAvCv/es9swDKXkqJ77dDz8/t+xQZetscQfZ/Qo9ROyzZBfopgtQy9538HA8/3GXEvY3JTI4HH/hzTkd/xdU37aYbJJw4e4zyhEN1o0+4UsNKDTF7wRi1jRXqyzE33fJsms1VtNClF3VI51wWz66qXf364iZx1CBMDUPO4Kbn7kKPW5x8skr1pBSViPKshZPLKV2+lnTJ5COaesBscSf7hi7irs/cQ0bLKtPViesyrG4KYiuAiEbgOayv9dgxO8vwcJl9u65mwnoFTpgFvc+dj7+Tv37g88rMQYwPapsb7JybJZMqqEQ8w9XoNXwKuXFmZnZw/PQT9IMaQ0O7uW7nrzGcHscwl0i0FJq4wCcBcTJEzzpNIzzMnXd/mtmJnVy5902IsZpy2GnPECeDWE3p1LSvnvGSzZUVJUWR3O3Feh/PyZPL2eTzffLaNK5xmmMnPonljnPw8SV0/U5Oth9nl9uQXQAAIABJREFUpbVMys7S9XtkRl2qeoqmLykIEuBiYiQOflbCTCBs+/g1uKxzDZPaLryMQ+zElMYlI9QkZz2L5fqdTBV+UWVE6HFaBSmIr5nEYbaSp7DcIfUkCppPcOn4MNPuDjW2O6m+ivizXIuUdHuWfLRwLUvB86oAWiKHOVcABxyiQS7w+QL4r71Y/SDe/z+lACpDBAWEiDmC7AOfLoBxEtCXjqj2FPc8cg9uvJvNkzVM4zRh+TFOLz1JviJGBCmmdozhiaqs5RJZPUVPUzuzeluhuKHv09nokMlO4uYgkw2UVdyj964xMTzOyH4XLd+kMlQkabnUVgKOH11Fd31SlYhCZQTdSGHbEeWKxdpGnUpmjNOH5pk/uoAlcbi2wa2vvoqV9TXSaZOx8RHqm32Vx12trxJpAXsmrueaqV/G6FlsNk/w4a++HtuqsFlbJ44D/H6fmclpVpbXIO+x//I9+B2fhflNstkixXKGjfoC2WKJ0fwedoxdzuLS41yw82XEfp7lxjcolnZA7kGaLYnhqLC39O9xHFhufJaU41Cx/y1+IKhwSOSPoH3ucD1Zb9UJTINmx6O+0SWrF6hkM+SzLSUd29p4hMXNO9Hca3HL11L3MlRrNVY2/4z21jfQukMUhyY42TtLizae1lMe/pHfx8z4eEkHz+jQaxR5wfhbuXHujYRmTD/pEXWF+wOrm/dj5B6kbP80mlaWEF1izaTjLLJovYPF9tfp9no06gmV1KVcWryB6yd+mIKWJ+1EpPUspmur7u9cB3i+AP4gbu3zX/OfcgL/cAEUkGNgiHDOHuvb5qjbXaIy/cTisdU7eeDYHaT0PcwfPk02fwTfCPEin7G5DF2vQ0cZfLTQkizDO2wS3aS+HDA8ZGNYBr1GTEZ3WVjeZKO2yNCQy/TwLk4e3qRVDdl1FczuKZIJZ/mrD95LLu1SmHYZmnEg7dPsdRkemWR19TSXXrSP0493efLxw4xURnHTLpvtGpoNNz7nFklg5+zpU0T9Aq6VZ/++3TS6TVZqi0wVR7hp589CK82hY0/yzSMfpLXaZKg0MHKtVaXQZVTtyM44ZIdNDENjc61BOlPAciw2qstkCmnSOSH4ZtkxN0Q62c+Ro19ktdli997d9Po1op7JzRf/Kkvzd9LpLRDFJabG9zBR+En8QFcxpUlcQfvgfa2ku9XG1SxigeP1CF+eIIZBNu1j9C0ePPhWNhqPc+DA/2Kzn1WEZKcbo7VOs1m/i4XWCkn6AkanL6BUuZAAg616G88/S5QsU+9UqZlPEgZFJrO7uGTi5RhJWqE1yk1Nefeb1Ppfwyrdj9N5k3IbbusnWM39JlUeo9NO0W30CYIE34aKt4MbRl/ONePPoxCXSZtpLNfAdWy1FHZtCWr52x2goEK6Lh3gdnLU+Q7wn3I/n/+c7/IEzhVABa4pGZzIggdmp4oQLWOuEHzPuUF/ZwcY9/DiDE8sP8rdx/4YO92nvdnDiDxOnlrCTzT2XlqitlUj7BXQYp9+3MHMiS/fMHbk0t6sY7sm6A62aTM6k1Ga2IVTddV4JEGPyvgYnXCRQiZPaz7DkQeXyBVjnGELO2+Rr2QIkpBGq82sEJyDLqtntlTWiGhr07mMsgDrRz6ZbJld+xKSMGL+aEyz2WFsMoue0rByKYpanmluZuHwBidWn8QrnqS3YtDtdGg16rgpB8e1aLVbTByYwqOFZSeKtyv8wOGxUbYaNYwwhSFgphNzYN+lOMEkhx/9BtXOKSwrT6E8cInaM3UbTz31RZxkH/t3vpSR0l50xmn3oRt6ihKkvfuuM0m71ibnZEhZGhk3IIoa+O0uoX+S1voi9339/8UxGxRLL6MvqWpWiBM7rFcPUUsM9lz+c+QqN6qMkFQnT147gpU+QieZoRldQKAH6GEPI6mwWH+AqdIenLBIZIhVUF+ldxHlMUyfRvc0sXOKwMyxEL8HP/eA0lT22hF6X/y8HGq2T1iPyDXKvHTPL3BF+SXkDCmACSnXUQVQdn9Pf9wegUU4bejI/u+fMwJLEM073vEOHnjgAaUvTKfTvPvd7+Y5z3nOd3mbnP/0/7+ewLcL4LkAu+0COLC+3/YDlAKokEnJBJZkM9lhDXaA4ojkayGPLd7Hvcf+Ej29Rm19jV5DHJECcuUSc/sKdNt9musa1eV1hmfydDyRetoUUg7N1YhV6ZiGRaOvkcqLEUBEIT3C1kod17DYdfksi0uLVJdq0DTx2xrl8RFix2Np9QypbIrh0WEFGFqOrjh38v1nJ6dp1pp0mn3+P/beA9qyvK7z/ey8Tz7nnnBzqFydM00DTRKJkhQQZHTwjQKO+J6Ko6PjGMfAM4KIogwyLhRhDIhIanI33TRNx+ruyunmeHLc8a3f/1QV1U1XV3VAnWfttXpVV91z9j1n37u/5xe+wdaTHD+6wNpqnxtunKBYKPDAvatERkyyEGFmNNW2Bq0qTmOMQ/csoScixi/N09z0yCZTrK+u0u91yY5kWN1cpTgxRhD3mZgocfTIcUw7SaaQYWpqnKKxi41am751gPLIFGPFCkErx+r8PI45Qc27Fy0eZ716lNJolr2T/xeThevQyOB7Lu1BTMuvYto5tN/73Im4tnwUx18mGS/imEsQr9HqDdhq16lujOK1i7S9FaKkS6JcwjB3kzLamG4dIzmG6+wiZdpo6XUmzKNMJW9HH/kGh5Z/lBObP08vsUqin8IKE/TETisEx3fwLE/JVTRd0qxEExgS6xGt8B4erL2fenwvbmFTCcjjAFIpka9Y1P2YRjcgqsPe8GbeevO7KFDASWiqz5eZ3yMqQFMAUOxwzgbAJ18BHj9+nMOHD/PiFw+9BG+99VZe+cpXsrGxgaTNXzwuXoGzAVCFvyvm1akFhwLAWH14DivAISCePQNU5p9ayP3zd/CPt74PPVFDjzUaW22mtxVIF11qnU3K+TL1lS7VhRapsoNup0imbJKGiRFkObF2XMlO49hVYJZI2bimzeqJDbSBS3JUI5cts7W8QSGRYH55keToKLoTsrm+QmGkSLFSUpbzmXySRCLBytoyu7btIOj6nDi4wNZim24jxKsFjI+WlHP1iaUFMmNZSEueiNAr0mSzGtX5PkHNwUoEtMIGzbrPSEbaZZtGoyZpyFhpMT9G5RSPjBRoNrp0BwPsJGzfNUVeHyOXuIpjy7coU9N2d52ZmcsYzwsrpMK99x2kXNpJtTFPKlXk8pmfxLHk+puEXkqFKXWiTeJwDu2XfvY/x2sbBzATbVw5wcgcTm4XRqJMyxuh509gOCZB3CI0Alr9Lnljgbni31N2VjD1McykjWV5pN2j5J0+RqLGfOPZ7Dv6Nhr9m/DIYdMnwRJ1fVy5aDhhSMeOSfSTYK1BmB9yeHSPWn8fnz/wTprBMUYKOayEbIRMVUpjdhRpestz6LUHTHW289Ybf529hSux1RLEVa2vK9tfmQdaptoA2+bTB4CPvr2ltUmn0yqisFQqXbz7L16BU/m1Q2871QKfsntSrs+K7HzKFPXUEuR0QtzpClCWApGW4r6Tt/HF+/9UBcybZFhdfpjSeJGZvSM8fOgEUV/4uhGNRZjcmyc/btPrBazN19m7ewdrrRUWT1ZJ6SkqUy61WgOv5dLabNNvbjE2m8W1yjCQDtCho68zcU1OYv9oykK0HxMKqVf3lQt1uTjK2kJNBZ1Lct/mSp2V4zXlvemfaJHQJjHcmDizhZY3Ke0cIZEN6dUdMpVY8QW76xrFokXfl/NbrC8uk0mkCEKfTtCmPF0mmZFUt5B6rYXr5JQ+NV3UyY1YVBd0UuYUlr2hQppShQKdICaTNJX0TXiIuVSFpJ3jkqm34Gh7iWXzHBuE2gZhmKTr94AK2i+883VxK/lMovLlaG6RdLJHPlUhMtL0PYtBILIcSWS1lGyn7zfJGSeZLv8VO0a/RFJrkEhLOkkG3yqxVb2Bpa0bWG0+i2Z/Ct2QKC9T5QTrWocglopPZn4SIiN5CRa+1VBzQDdI0I8SPMSfcufB36S+2iPlJnBTGm4uIrJCdCvCjkJV6rc7YHYzvHbvD/KmK38C2zFxXdn6Dud/CdvCEfCTDbCItQ0hTZ5ugcX0QDbB50ysPe9tLMC3uLjIu971LlqtFn/5l3+pnvOBD3yAP/3TPx2KtDWN//k//ydXXHHFmfP96I/+KLfffju6rrNjxw4+/vGPP+7zNjc3ufrqq9X3On18z/d8Dz/5kz/Ji170IvVPArzyODm2trbU9/ve7/1e3vve937b+3gij5Unu67L3NzcmfOsr6/za7/2a7zjHe9Qr/8Nb3gDX/rSl9T3fc1rXqOuh7y3C3ldcu5+X3SUw0Ou3X333XfmdT/66/I95Vr8yI/8yHnP/3iv+/T7Ovt7n34Nz3nOc/jDP/xDrr/++vP+DjzeA9T8TxRYigYzDDxXjtCPmAHGp7KBh/6AajkibbLewB9McNfhD3HbN2+nUJmiZ97D8uIqwXKCS27cDtmams0deXAN3YsZ21ak0W5gmDaOzMDdCK8vmbgmo5NZNk8EbC1sQC9B6PWIw5jZK0cZqZjsu3sNLUix7XITo2hRmiwpv72lE+sKmNyEwUhF5KIm/c0OJ+9eJ9y06XVCmp22em+OE6JHGRrdFtNX5ChuS1JvdZXiot0fqPsx6nv43b54STHoS8RFRONEj7xTwncDulaTTC5B0oSEm+TI/DxzuyYZqSTVDFWiSleWBI9sMNaYnBxh5/ZrWFo5Tr8V0qq3sNOCFxkShQE7ym+gor0R3S/im1W0MEXfn6fPEeLoUrQ/+ehn4/urt+MUnoMRXI1htsRLAd/p0Iv2025sMJG7CT0on0qs0gkSMcmoSVpbwQ58LKdBGCUxwgL9oEInLuCZ0s72MUJHLThifZiOIMfQaWV4yNcGpswBQ1zfZYDDHf6vcM/hP2WwEpNKZRl0m9g2jJRdLMckdAIsM6I3sKiu+bxiz/fyn675RRK2i+PqwyXIKRAUAJRfBhFvm7pxBgDlk0L5vWhPzvrgZ3/2Z/nHf/xHBToCNn/+53/Orl271HtaXl6mUqkot4mPfexjfOpTn+JDH/rQmff88pe/nF/91V+l0+moG+00AJ7reU8UAN/4xjeqilQA4HwAeL7HPhZQCPDu3LlTAaB8j3e/+9287W1vo9vt8pKXvIS3vvWt/OAP/uC3AdRjfa+nEwAfff5Hn/vs1/0dAcBHSSjPBkD5kixAwtPgp7Juh9GXQ0AU/pwAoAChuJ6Y9OM++45+nTvuvZtc4RLC1Jfptass3PUQO6+dZOaqPMfnmxx8YJ5coiCG65iWSavTUfp3MVQZdANm52YoFpN85e/3kfbSaB2TTq2tsoPT1+XZ8wydu+46QtQt8F3fs5tU2aXWbtHptFk6scaObdsolDLUmg0eevggGdI0Dvp0FoYJa92ghWFDZU+CFakOU1l2XzdFYdah1uiwtdkgm02j+0mWjizTqjYZyY+psPVAjFTmfcKujmcPcMZMxicqMqyk2+3j6xqZko1u+gw6IVurbdxsqLbCiUwfR88Sd2fQRIsczNPubDA7O0cn9CjPaExlX8is+6Oq/fXsTUIPFjY+Sqh5FHIvQ/udzy7EJ1eP0Ym+QCHxXXhGmYX4Nu5eehe1rXnohFjdcXYX3sxNl78Oyx7gS+kYSZqauK/GxNaGmjEYUjfLLE8L0fXOMCTbG4HYITSk5Pz2w4hMPGuAFmtYoUZPD/jK1n/joYW/IahCyk4RSLk3CJTOMZV3CUdjEk5Az9PotSOuyt3I//P836HsjuI6Q95fQs0BJQtAWuGnHwDPfie33HKLuuEfeOABBXx/8Ad/wCc/+UkFDrVajZGREfV3OWRzNj09zbFjx/j617/+CAA81/MGgwGjo6PceeedTE5O8rWvfY0f+7Ef48/+7M++rQL86Ec/yqc//Wk1k5Sq7PEA8EIeeyEAKJVfSga0oKpdeX0f/OAHHwGA5/pej67SGo0G3/d93/eEK8DHOv+FAODpylbmcQLc8sH2pCvACwLAby1Bhltg8asTI4ThRvg0APr+0Ez4/uNHOXbCpNePSaWX2H/4D9E304ztsiHjc8vnjzA1nadTjyiMh0xMZwniAc0WeF2LfrfN+HRByR/6ax2idRu9ZTKowcbKFuMv2MPY1RsiE6axkWDn7izlKZvNRpPSyAS1agfLgGp9bdi5GQkcL8Mdn7iH2nwbJ2mRm0gqYURm2iRs65i+Q7JoKCqNUGBM3aGSq7B4rEq36tNr9hn0JFokw9riPIEYp/RD3BGLRtAgW8iTyNqUJ8aUvT9GRDrpcuD+oxSzZfIzqDzwdqtO7GXorJWYHb+EWvp+IlZYOdGjWCkwsz3BeOo5dNcyjIyNstk7pjpI16yQSMk1+W60d32xEa8tGgy0g2zF/8TxzWUerP4ZsZUg6Fh4601oi+kXuIlJXvG8n+DqkXfgmVV8q00UVEAP0CKXXmZZMc6NwMUS72ptoATJw4T2x660tEjAcaCAU0xPB0aLL538NQ4sfJygI6o+tRvB1V0GvQF2Qieu6KQTvvItjCKN0mCKd7zgt7m8ct1QCfKoCtAWADRlNf70VYCPhvJrr72W3/3d36XdbvObv/mbfPWrX1VWQZ/4xCcUUJ0GQKka/+qv/kpVhl/+8pfPAKA87vGe93d/93cKFCQpS6qsz3zmM/z8z//8GQAsl8vs27ePl73sZeq8Asry52MB4BN57IUAoLTE2ayk/6Eq4TvuuOMMAJ7vez3VCvDxzn8hAHi6BZYRxu7du9U1lDb+SbXAFwCAQyrM8L9HVICSaSHjplMVoMwAfT3g6EaHg4ezeIMqfucga9U/5+h9bUZ3aLjFkKUVi9bgMHmZlRs5rrhukgNH7sMfZLDNCmvrRxkZs9X9/Nyb9lKfD7j7trux4yKRH+CmC+y+OcNW0GR9tUPC9pidnaDr+6SkynLSLMwfw7Ihl8urCPuNhSbJXo6j++ZZb6wyvWcSO2mQGxth/sElvE0fJ2Ox87o5VquyJ7BUnO7isTUqhTJp6W/jQC2GbEr0my3FGRZwantdCuUyV960g+Wtkxw/uYBtu3RrfQa1kGK+gpceUC6N43s+CTNP2iiwtrRBYadBIlXj/jvX8Wix8/ICs8XrCTqiuOkRJzWS9iWUE68h8HcQ2wW0d9+yHi9srtHTpzgY/xjf3P83eKLdDVEoHXbFdFBaVY3IK3D5rhfz/Mt/At0uiOcqcVjE1BvoYqUcpZS0bKjcGxDpEb4guPD8FBNqeDxSeiYeWLIFThLRwzNb3H7k/Tx44CMMeluYySF2Glaafq+HmTSJhYajh6SzSYIowGkm+dHn/SIv2PFKHMsmIcsPU7SPp2eAhsoIEQ7g6RngU2mB9+/fz9TUFJlMRr0fAbvXv/71PPzwwwrwpKUVoBO6gLRlUsEJAEqV8axnPUsBosyxzgbAv/iLvzjn8x6rcn70DFCqSgFhaUu/+7u/m7/92789JwA+kcdeCABK5SoVaa/XU99b2uHTLfD5vtdTBcDHO/8TAcBms8mePXs4ePAgMqL4TgCg3PAK4FSldy4AlBlhAKGUSAb3HFrk3kP34poZ7v76/6K6XKc8ncXNSApalVTqMsXBS+Z7nDyxwNzuLCOjLr2OyaBrEEY1EkmDbtfk2htHObR/HtNysewcx+b3Y3VCdl1/KeudFoYZEQ9aaGGeRCrBZm2NVrNLImGwc/ssrUYbU0uwtb5OdyVk0IgVU0RPWWTyWTVvb622CJsBbsYlM5ZCdyPF89taaTLo6Ixk8jiOZPh2VLJdKjdKf9DANGJmJ6dod/tMzs1gZMTPs01lbIzaWpsH7jxIkjRJO0XhkiIYYpfVl7gj1har2PGIYnpcemmR/fvWiFM+mYmYQn6cXrVLv5qgNJejVu8wnn01SfcKImMW7d2fW42XtjpsJu/hXu+trCx1GSwNCFriwW8T+BLOIkltEkxuE/kDXnrtu7hkx6vVwFPTAjRjHT0oYKoAGan8hPwpvsoWgTi2SiusxsDffkQ4GFoLwgyhPiC2fNbq9/CZz/02W619mFmP0IbYdImVe0sPx3aI+wMlZg71kDwpXnXFf+RNN/1ntTSRrW9SkaGHACga4KcTAD/ykY/wG7/xG2ooK3M+aU+FF3jjjTeqClBauJWVFVUV/cAP/ICaAQoAyr//8z//85mFgszMpEWW2dTP/dzPnfN5FwKAQk/44R/+Yd73vvephz8eAD6Rx54PAAuFAj/+4z/O5z//efVepPUWTuTpJcj5vteFAODZC5i1tTU1WpCfgfAuH+/8FwKAe/eKqwfqw0o+PATIv1Mt8BAAz26BZQaoKQ2wcAOHkrjh10WUoOkFvnD/+/inL36YTntAOGgyqJeYu0ZTTkviaBR541x52RvR0ydoeQeoNRdodavqfrU1Fy32cY0ktp7mqmdMq5b07vseJl8eYdvuURxrwFotoN4aMOhtknVtdK2E49qE4YDVVckRzik3pZWFdbKpItXaGp2VAVHfJFPM0xy0sSyXTn2LUiZLOuWqYLPGoKXAU7k2RzYnj2zRbflUZJmia6ytbZAqWqSLKcIgIG7H2KZLqpTEN3yclKG4h7W1Lq3VAL0nhVSENW5QGtfJ5kbIpYvcfee9tDcdlWFczIkueotdV+2hsqNIIqOh+zELh9pU5vKE5jJ+a5rxys3YwX9Ee9eXGvHa+hZrmV/ieHQLK7U1+kvQWgd/oBH2pMoziePuMEk9ynHV+IvYPfkq5sZuxNJKhFadKMqpyi/WArXdlbZXBUbjqVkhqg3+9iPEwdQaaEFOhazIZsLr1vjGvR/groc+ip5bx5MAFPWppeOFXTQhZPoxwcAh0n3Shsn1Y8/jZ9/wLgqZgtoAJ8UQQWaApjVMm38aK8DHfCMX8I9yY8l2+PLLLz/zaAEqaWdl+/l/4iEAJJXfv+Txute9jre85S1IFfxv6njcFlgMUWUJMmx/1TZYeIDRkJws5p+D05WhWoLo9AOdo1t/zd9/6q84sbBAvqyzffulaAlxYI/YWm3i9Wyu2ftOtPz91AZ3sbnRoNvpE4cRjuZSX+8o66jCuMmNz7qWanuNw4fW1VLyymt20AvFvTnC7wf0ag0mKpOsN9ZVJ1fMj9JsdSmVRoh8n4fuOUg6IdZZASuH1pTLu5UxyYxk6Mt4igxbW0skCyaFqbI46dGp1si5KTrNEL9r0G7JgsbHSuqKmaELLCQNRbcZrIcqqiIz7jC6vcTc7nH6gyaHH15gc75Hv9pFi+S5CUw7wyW7Xsr84iJrW1/H0AMG5kDlnLhWV4WzDWKd62+cZWu9RbXVQHdFo1zACErkUtdj+f8J7f/9ylq8uLHEYvbtLEf3U60N8Lcceo0B1VXwWy62rLctX9VwgW8wauyEboW58g1ce9mrSGZGCSXeTgh6prDZbeJYPknEdlsKwiGn57ErQAtDE6qMqzIBVFBJBH3vEB/+37+Bp5+g3jqh8olklucHA3CTFN0khWRJWW9fun0PeyuX8vyrXsXczJz6xJE2WAGgIRWgNpwBnm6BJcLwFEXl7I30d/pm+v8jAD66yvpOX0M5//9JACiEXhWMJJ7Fp7fAKv1MpHBDABTwk+rvtEpE6DCx2FJpPe49+Xk+/pn3s7myydXPGGduzzhH1hbw+ibNeZ9gI6aQuQJnaoGt8CRGkFJmpJ4EnItmuCu2bwbl7Skq06IAabD8cJNEyuCyZ85xZGOJsXKR6voWG8t1nnHtDQRRlbXFVY7t3yKOUxRHU5TyCU4+uMnWyZD0qI1paNTrdRVcPj47SqffobYW4rUb9HseuXKJRN5Cj0MG7ZBatYffE9s6j9HtLroTMDO1nfqgx+Zylc66j78VKteYvtUmM26x54ppet0uCwer+C2p8BpkR0wFpLWVBNdd8TIGYZ0ji19kfLtJejxBc8XFMZo06zH1dpO5PTZ+r0C9EVAYdSiNZfAa45SL15CMX4/2ni9U4/21uziS+r/ZiI7SbQTE0pEqa3tobeliFENsiW29RjiISZEk7hp0N2Iu3fECbrz2TRQL16FHCSWVkfxOxaTUxKZahGwCM0PqyzBb+lvRx4+cB36LHiPm9PPzD9MPFlleeZC19XnlZDsyUqYzqHPd7m1MFOSTyVCWN8V0Xm1/s9mManuFBiObYEWCtqQF1pV+UZYIUkaLkeJFG6ynDlf/GgD41F/1d+gMj1EBCgCe1gNLB6VkcOIMrTiB4gAj1eCw/VX0l1MVou6JLWfEbcf+idvu+jB+vUc2WUBPdtFHPGVRtXa4hbWeYXHhJBPXlWi4VbS+SdzR0CyNXCWhOrLJ8oTS2OYmc6zub3Lrx+4ikbF4zvdeg5aJmShOcuz4CZY2lpjZPsF4sUC71ebksU0efvgEuy6dppTPcNen9zNYcUlNg5tLMOh3ibsxuWSBerdG7Lp0NjcYVGEw0ChND7X4tc0B3iAk5eSxCxG5WY1YJHU9W0b/OAOb7lqfhOkqfW+U9EmPuOQKCXGw4vh9Wyoz3Dda7L1+kk7VZ+24RymXoR90MJMWeqZJZapI1q1w5KElxX90Mh6V2bKqNBdPLBFGDldcP8bWZhPHuJq5kZ9A+6MvdOKD9a/yEP+dtehu5U/mCHu95dDe0mjWQppN2bieWuTqOkYY4WrQXpW4gSSTleu56cbXsr3yYsJBQRkUwgAtyqs2GKOteDjqOMW/O/0reBYWnkqRG4KgLjxzXbz92/iepD156l9Nw6LdWeaKbWUqGVtZXAmwpUT5IZirRUM3GNkGiwTONNRw1DS1iwD4HbrvL5721BU4JwAOjXZV6LeoQE6bIkjlJ/92qgJU6pB4OAeUYOGe0eO+lU9yz/6P4YQZFg75rK5u4orNe76t5uETmQlqjRpWxSaRtrE8l6Ujm8rpfGLblCLPd9stiuMJpvdMcfeXHsJfMTDsmJmrS+yYLLB0vEuZ+Ff+AAAgAElEQVQviJi9pohdjlmar1IZHWNsosDxk4cV+bm57rP/1sOMO2MYJHBKJr4W4Pclq21Ao98klSsw6NTRPIcIG9PpUXByLB+tKuWIHjn49oD8TIKGkKf7DoV0EkPXWV1fJpl3cfKmmgFKREXk+YR+xAO3HyVsmwRmh+e9/Eaqa12OHjjO1HiOVscHPYWWbJIqa+zZNcu9ty9Sr/YYGdfIFSfYNncVtY0Bx+fvZXqXRiIxRtDZxXT+P6H90Zfr8YnqPA8Ofotjg49gJlzlrxfUsqzON/Elq0Mxhg063VCFuxhOTM6FXg3aGyiyc8qtMJa7lte86FfRvTEMXWYPMvXNqvL/kUTob90yQz+Y09h4FjrqfRk4iuu/Cla3LVeVw4Ko/dYqeyezVNQS1h/qf9Wcb2h6kHTFKdY41QILAF6sAC+C1L/AFXgcADwtiZOcC0WBOasCHIYiPbICDPyIge7x4PKn+cgnf514ICCUot/ymSjl0Eu+AguvI7528tiANA6LDy8RdHVVWYqzkxQMxXKO9DjobszK8S0ycZn8SBY947F+6CStrRgz6fK8772BmSsrPPDgQWprDSbGSkxNlul0POYPbLLv8wco6xXCmknLraOXYqb3TOCbA8KUz4gzxvrqceVN2OmFTI5nWDu4TncTRopZhR21wSbTl03Q9zwlqXP6JnbOJHAGXHnTZaTzKRq1GnYs0RUGxw4fJWhpxD2DZq/Kdc+5kuPHVuh1e4yUIhVzoRsj5EsZFcCUSOr06gk2N7YoTLQoVSaUBVbQuoal+t/gprqkjBdiMkPCmUH7o1vX4vlVeGDzLzg4+A3sYhfDjeispWiJTZZIdW2TOHSobnXx/BgnZ+JI2lIfakuKBqiWv1KuTpeey2ue+xtkrRkMva08yqIwp0LUn9ChfLKkf7ARr3oFpppPEHQYdI6zazRBJS36XtH5DpUfsomSVldVgOYpKyz1dR3TkkpR5HiSJiVLqKFM7eJx8Qo8bVfgMcK0VLqtmgEONcECgMNZ31AVIkAlFeDw34au0LIsiSQXLoo5vPIN/uazv0lTUuHaGpNjIzS9Kl0FoiZ6aGASIu5QZi7FxmJVRdYaCZ1+LEVIRDFVYmpigsjwWTi2ghEmCCUe1vIYzV5CdWUJT9geSZ1dV21T92q71SD0xNTYotWSGV0XbTVL/VAATkCUCRmZytCsN5TyQ7NjFhtLFMs2I8UJWl2fkYJNd7nH0tEmsR3TbG/y7Jc9g8qOEs12nY3FDTpLAUZWIzOaxE6atDaa9OsenW6PRCbFpZdfwdF9R9lYXMdJ2lx+7aWcWFzENNK0/ZMkM9GQQRLEJPJ5et4W1+74efyBTd/rUs69WJkmi3Aj1rrD6VswRmRIpKeJ9p7bNuPl1Zi+vcrn9r8Nffzr1Ns6naoMOrsUKjq6adFrGyyc6KrAoUQxgRZ1iAewuShEZRNTlx9epHa9ZeMZvPiaX2KydCm2YxDHEkr82L9m8stxpgJUlJnhIZWhqg5jpdhVlZ6m+/h+h35njV2VBKMpA8ewMcwkruVgi0TO0s4QoZUM7l8RABcWFvjrv/5r7rrrLuUe8zu/8ztnHGSetpvu4on+7VyBJwGAqgVWrjDD2aAXDAFQ1Byhb/PVb3yOO45+mMS4T6ddJ5OAWj8g7LtsrLRIZxzmtuXI52L6UY52rc/6yip21mDbpdPksynWF6ssHF9mEHTZuWunuh/lMcePHiJbuAyt36DbqOOks2SKGXIjMeXteVY2aoxky+TSCTJahq997EFW7+1h93W8fJswGWEITaWxRq5UYG7PDJmkVG3LuKk8XlxnqjDJw/cv42YSTMzkIOfjFEX/3aWYynD/14+SKaQU+DmmrZyrx7MT9LU+W/06siaeKI5RXdpQvMHK5Dhr9SUyuTLF8QwTkzOsnKxT2zrJrr2vIGVcTz5xs2J9RCLq9bNgdIdZt+IyL/8m4T96DdvKo/3eVzbjza0evtHkrpPv5a6FP5GWWrG3HScgW4lVVdWq6WytBKSSLm4hwjB8Bl3YWhALFwct7hEI38QPiBvwrN1v5/nXvlMhr1Ru56y21HDxdA/8rZ2sROYJDKrKT4UeD8OPfX9Ap73F7orLWFp4Q7JKd3FsF9eMsKxhBeiahgK/fy0A/OxnP8t/+S//hV/4hV/gmc98JrOzsxcrzn87UPWdeSVPAgBVhONZS5AzAChZsb7LHd/8PJ956I/ppNYo5AtMlUfYWF+nuTwgYRQxkg7Hlo8xOlFRgUW2ZismRZ8uhbEsftejut5QA3zDiMCKyZVKmJj0ai2Wtqo4vq1yuJ2sSXY0hWmbOPkElhugxz2yiRJLD7XZvL+Nt+gzaHpElYhdz5ri5OoJWr0e6RGbkZESlrSB3QTH59e4/MZZojCguhAQ9yIMcXUqGHiWQRiE5F2pWOtUxsRnIGAkP0Jzs0FtvYaV0XBHUlSbHaKeh+GH2FaWzVpTGbvmyglK4zuwoxvpViOOL/wt2/bMMp3+ZRWMNKy5XckJII5sxUQWl/lY66iKUey9bAlU+70vbcUb9SUWa9/gvvmP89DyJynN2sr0VDa6VirGsXXaTY3GZkjCtTCTPoYL4ijTXXeUDlE3fHxLAz+GFqSDMV793P/BronXEUZClhbHj1MVXhyhxdLWWgRmT7W5mqCyFiiwHNoUyNcFHIe/VUNo1BVhtdM9ye6KqQBQWmDTslUuccKw1d+HADhsfR01Fzw9A/yXa4FFViWaXHFLuXj8+70Cw9b3kS3w2QHoXiw1gz/MCz4dkC4tcCjBPSnuuPsWbrnnvZjTfcXC6K8GaJ5NY3ODXm/AyHSB0PKURjeVDbASCZqNHqajU5zKkXULnHhwmbgfqTxs4e3JbNHr+fgNn1zJod+28Vsxvr5JdsrFtUuKdjI65mBbHRLmKIfvWSOqhgw2m6x0GoxfVkbLBArIUmZKGZH46ZB+a0v5DBoSrJ7vq/TF2vEBelNqrwGTc9tp9QL6Ik3T+/TXIwb0MEzI2kk21tcYnxtj51VzHDh2hFy+QjGdZf7IUapbHTLZEpWZFGYyYOAnmMy9Ds1PUW3cSqrSoGz/DJq3h9hoKSaKFofEmkck62bBE8GXSCfS+jhmHu3dX1qPb9v3l9x+6EPUjYMEpk9p3MJNKwMfFO1O7Gw6A9rdGDdpYIixoy2W2hBvWrQ2fGQL4TnDwE2zm0TrROwYeQk/+PIP4EsOnR6o0juWPzUhzpoq+Cg2OmixmCiIVliSXeRxohUUADxrRqfmgcONWa+zxK5RjbGUhCI7mKaLbWsklerDHNpgyUxQ15Qed+gF+ORmgI9n93Qu26sjR44oTa4oM0T3K6AtFlhSEZ4+xNjgZ37mZ4ZcKl1XIvw3v/nN/NAP/RD33HOP8hYUEwVxdfnt3/5tRfo9F+XkiSgXzqe8OJ+91bne82lTg9OVvigspP0XorQcYv/1zne+U7nnyPu99NJL1VjgXO9T1B+PdS5x4ZZrJYobUeHIWOHmm29W3+N87+18Xz/Xz+SpwvcwFe60L+BQBqes8U85wMjcT/kBqkD0SLXCcejR0tJ8475P8/l//j3S22OirMbyvT5m0iM1GlGemlYy0bDXYWthQFY+7KdTrEvF1/eY2JPHbxlsHW8T2H1aWy0mto1i5QzW1jdJ6hlSKZ+uZqO3ReN7nOLOPEmtxOaJJolMhKaLy3qJtc1jXH3dbgZNi/s+voBVjrAqktSo0W14ZFXetq1aTwG6RMVmfFtJeQYe+voJaid8RiuX4AaT0AcvtcEyD5FujRDmxCavg9MxaTea7HzOHFbFUOHsoh8eLZaVw/uRw8cUJc9K67h6BdsOcK0CmlS94Sy+vcWu8beiR7OqZJLYC0m/FYluJH4D0kMqGBGLMAlGt9B+58t3xH/0l7/ASnAXyYk+hvoUgWzGEIam2sBKO9wVpvggxklYWFpIYMknik6waVBb9tEtm54dosUxZt/Er3vcuPvtvPzZv0gs0h5cYk3iLYeqYE2S36w+uZbI5UyZ2xKIhlhyekNJhBPklu3K8JClhXyOBoFPv7PCrjGdsRQYuoMhAGjxHQHAx7N7Opd9lWiDxbBAwE88+cTh5LrrrlN/F7mcCO8FAEQ3fM011yBmAnITf/jDH+aGG25Q71cAT6RZL33pS89cg38JADyfvdW53vPZr00kcQLK//AP/6AMBkRnK4D493//92ocIMoRebwA3Pne59nnmpiY4AUveIFSzhSLRY4ePaq+j7wmOdf5AO7xvn4hP5MnC4SPB4B+HKu5n1R/fZn/CQiqHBGPrqZz9/2f4Ev/9OeQi2m5PWqLUoBYpMoBu68ao1TK0FjtcfLAOhuH6pRvyJOdSGJFFt2oy8rRdbSuQW42QYDHxMS4qtq2ajUsV6gqfQy3gtbssnx4jczEDmoba5h6Hyep4zgJgoGBH9XYvn2OjaWQ5tGaoqQ4OZtAeBpGQilPNg+sY2tFCpMumR3SwWsUinkaS1usHgiZnL6BgrObxlqdVnCMk427KCdS9JwWkeZj9xwVBVDcNYJT0AgkUndrgCl+AqFPbyBz0AEpN6sWo06yQ9+LGJuYQ4tnKeaeSz7xHHRhZ8cWOgkkX5nYVAsoqQDP7BZEH2O7aK/+/bfHn7vzY8TFGpkZg0RBwxf9oJiVSlUmRZ2s5D1hr4OTcDAYKMCSdj9sQXNF2mEd35XwFY+oFxJsaFy788d59Yv+27AF0Ays0MSKtzCMwwT+QTxvHcPIYpovwtMuwze7aHoTy8+p6Z/I3L4dAKUCXGHX6BAALQlGNlwsKyZhCOXllBHqqRhM+ftTqQDlpjmX3dO57KvEhuq3fuu3+NznPnfm9QuYbd++nZ/+6Z9WJgW/8iu/ov48ffzyL/+yqozkz8cDwKdq33Qh9lOPZ291rvd89nnl+d///d/Pe97zHvWe5H3K+/rKV77ybRhyLgA8/T7PPpdED7z61a9WXoRnHzJvFUC8kPd2tq74bOut8/1Mfv/3fx/5Tw65BmJ+caHH4wMgeKGvKsCBAOCpCjCMfQaxxjfu/Gc++v4/I5VP4VfWqfttRpJTFMoFtQUVJ+WVwz5xL2ZMH6M6cYjZGwuk9CIrazWOHzjO9soMVtmgRZXJ0QksaVFtk43BBobqwpIYtTaN5VUGziSJTI21lQapfJZ0MkunOcCxfCWD23fPGlOTBumMTrXaJZcr44V9mu021Xu6ZOSDLQXbbpjBnZC0xxUM36Zb7aEn0uzedbV6Td1mg1I5Q21zA0c2x6U89DQWF5bJz+SUWGFruYFJAtdxqNY26Xs+6WQGgj6mlsdKRMSmxfi2LFPbdqKRRWu+EiMaH4ot4pxqf1XZp7pJQUGNOBYgFABMoF3181fHh9fvJ8zFjMzppIoiY+urHGHJFo1DX7WinZ7M+WQ0J87KAbaYuGg6g7ZGbSGku6GhOzHRII0RdPFbJv/h5R9g58Rr1SzPcI6gW3+HY3wVfbCGLcEvgcdJ0fb6P04y/SP4hoWuV7H8jJLShUpDPHzpp1jSqgIUANxZQQGgeI0NK0AN15DQpKEPoFqAqBwQU3ECzxChhcj9BGgwclM9lt2TWCady75KMkPEFUVa4dPH29/+dlXtiVOKWFWJmcKTAcCnat90IVXSueytHs+y6+zziknEa1/7WmUEIUD4xS9+kV//9V9X/oSPPs5XAZ59LjGdkLHBN7/5zcfEngt5b+dyn76Qn8mFAt6jH/doABwSor/VAg9nf6db4CFNRiRyUWRy+NCtvP933wMDH3vbOs1cg5GyZGhUVEh4fb1Ja0VjrJjBWinjPrNO4QqNnDnO8kqT0O9RsLJYySRhYsCg2yNoRSroqG/08QdNXHuSrfurGJ2Yef8kidQ46WyOVBH6nS3a1T79VhM9cAm9MlG2y/RUkqXjdcUPzozEdHse2laGdnWVMNJoBF2uff4uFXPZ2vTwBRMMcXqZYGF+iQ2x7J+5nAOHD2JnTaZ3TNKobZHNpxXNrrbYROuIq42EQA3QzJBqo4HjSnJch9qmTaFYYhDBjqtdyjNJqtWTpPQbSNmjRH6OlLsXjR3Qn0WPI7VjEHqRcIkFCi2pAK/4pd3xidohJIo3WYZ8OaFiL4OWjtdSkwtMUxm0KvNGmSOm0pB0bdXSej7UF2MaR4UkDbQn8Pprimv09jd8ivHRCbTkZ9Ddj6A7X1fhyo0N6DQL9H2T2vLVTIy9nmzuJfhxDg2xuBkoMwW1uTl1iBmjHL7v0WuvngFAaYFPzwClAhwuQR4FgMoIQZQgBoZuPGEAfCy7J6EunMv2Sl7ns5/9bFXtiQOMhCVJ6ys3mczYZH4lraE4wwgoVqtV9XhxjZbHPV4FePoGfrL2TRcCEueyt3o8y65HA+ArXvEKNc9805vepEYA0gKLK468X5mJSqsnz7kQADx9LnmsuG6LndirXvUqdZ1OnjypNuxyXMh7OxcAXsjP5OkAwEhU8Y+aAZ4BwCg8Y5kvipDIj3noyK188L1/glZtMnZFQLAjRVtG7naW8UqeAw/ehxnpjJeTrNyqkXm2xuyNFRrHeywsrTB32SSN1aaSrXr9HqNTJdW6prNpHDPB4SPfZFSoMMfzLDx8jP5YnYnZZ7Fjxw00vX0sLNzO+ok6+sCGgZQyObRRG91Zo9XQ8LwBczuSqk1u9dosHq5RyhRYWT9BEMrrmiCbtej0RNGlU5kdx8qZNDbXKDgZ5hdr5Is5BlGbdNFRoUfV2ipLD9WonuyrEVeulGZsushadZ3NapNiqUJhxMWLlzHsnHKkTmZKjBZn6fU21A4g9B1m9+QIejei1X9IeYpqErom8lwZDorWzHTQrvi1K+Klzn6ssUDRX1wbErpB2LcUyzyOA9IZC92w2NzqiioGN6+RMEzVKjf64G9C+zAMmlKtuciU86a97+TFz/kZgvz7qXrvwYmrmFoarfcMgs5LyWWHgJeJMyq3tO/Fyl5bk5JVUuJU2TcEwDOrEE0uuKd4gFIBjibjUxVgAsceVoBPNwCey+5JrKzOZXslr1k4gJJbIbZYjuMoOoxURacPcYMWGyw5jwzzf+qnfuqMh97jAeBTtW86H0g8nr3V41l9yXlPvzb5GclM84//+I/Ve5ND2l9ZAglwy7xOPjzEf+9cAHiucwmnUpYpYosl1aHMBAUQnyoAyvPP9zP5lwTAILTUnOvuY5/gI3/1PgYHNxmbGePS176RJuscOHQ7+x+6m2I+zdzEON1GxMYdK5hXGQRJnUpUxklFFPamOXlskd489BcGpKYdtG0eURBRCsaZvHSM1qZB6z6dxQPz3PCa7ycxmSLrXMnS+uc5Pv+/iZsp5h9q4bUaVMp5rnzhdRxc/jy6U6FebzI7ZdFc1tBGQ7pbOn6jT6mSYmmpRsbJsmf3JOuraywdWacgADylEwopuR/Qb6NiZZ2MQ+wGpIsJitkcg2X4wj/dgWE5uBmdsbkR+lGPfLlEuTxCu9mjkEuwseqTKxtK29zrig12hntuP6pml+nRDa6//odIBm/BxEYXOz3xNY3EXy+JbabR9v73K+I17zCJSQ87H2FKioskQfVNIjEwI8RxJWtAAot9tcBw8pC2EmhOQNvz8ao6jf1iOhERDSrMZF/Ly5//0wySH2LR+y2l0tDb01C7gTu+dB8b1UPkC9Nce9UPsG33y8gl5jDiFFrsqfQrISxqmnD/zjZRHUKh5w/otqQC1BhPg6E5yuDxdAv8aACUG9B5ChXgv4bd05O90Z6O5/17e79PxzU73znOboEfuwIcKkG80xWgtMRxm9jPcXB1mdtv/zoP/dMttHpHuPYHXkVT20+rt49s0sHrRGiBxdIxA2e1RTClkShU6BypMbsnQ2p3iqMnT8KaQXAM0nMmoy/M4XkBi7etMvd8i7g+y+KtVUad53DT9/2kmL9LK8fdD76HZu8TpMIpFh8cYGsD5mYLdE2D5GSTwydblAuTVAoxh+5ZZ+LyabrdDVZPSERCAd3uUcpVOHmwAT0Tv11n9w1TaGMRsePQ2PTJpOoU8+N4cUhmIq1cZSZKk+z/+iHsKEWv71FtrXDj864mP5rj3n0P0NjqKMeoUj7NwrE+lYmMwqjLrtzFp/7hTiJ/i2wuh5MokB61SFqXMpF7ifIPJcqhxxLTMYJtZtGu/x+XxQfWTpCZjcmUuyp3Y9Cx6NaFiiKuEyGuAI14PLctpQcmG5Jz89gJjyBM0G94NBYiMuEkM+m38Lzr30IYttnXfRZ6dhOjdzXH7vM5duIQHrL91ZVXmOdHXDXzQq699IcZH3kOtp6BSBxkYgwpNVXpNyRCDw8BQI9ua4kdZYOxlMzzHEyxvbJiXF14gEMrLHGGsSUFTgjRahY4tMQXNxhDgtFVItz55XD/3txO/r293/OB19Px9SEPcEiFEeWTUGD8UBQJEX1lizVMhBvqgYdfC4MBQVTg4MrdfPUbn+fowRUa1ftJZ9rkdhYJez6rD85TaO1Rkja94hD7SfSldXquTqvdwZmpU977SgrmBp3mOutHuqQTISOStVE0aSePM5KcI9tI8OBtx/GcUW747ldixI4iD5/c+jSb3a9hMUUxMcOB++9jtDKCvXsLJ1+mcbLJxp0DpuYyxLMercUepYk8zbhGPl+AqoW1kWF1aY06m+peFP7f3qt30dPaDOhTKeVZXYrIlxzMRENJbiUL2Enb+H5Ip9rGNqVDHJDMZVjfqlJfbql0uanKNIuLq4TWgNJ0WvGQ50p7aK60MdyQVrBBZbTM5npV+QSkUiUS0asYST4X4gKWmKc89wPPj795+MuQgHI+T8qUjVRH0V8MCxJ5FAAKDa/dhEZdCT8omCNMp7+LsFvBDEyC/iJzMz/CVOF5RNFhur1DbLRvA7vN/YduYbU6rxxlTAFh+a3SQQxevDqUstu56Yqf5JKpVxF7IY7mEMsP4cxv36n/03Q1c+i1l9le0hlLahi6ewYAE7rwkIapcMIDHG5/ZRkirfFFALyQm/kiAF7IVXpij7lgAFR2+acAMGoR6Qb3HbuHO+8+SeTbbNU/jmYeYaMnfpjXc/yBe3H7Yg6a5rKbXsjqweP4q/vRR0aodxfIjqe4/Mr/zMaxv2NraYPWlrA5tpTBMBmbK2+ewUw6fPPTtzOoRXhumvTYKK3NKk5OZ+e1aRI5jdVl0HWLev2EMhjevnsHsdYi6DgsHtrCMpKMTMRs9brkUwW0fsz60jqBH7BR36JQyjE1M0UgIebNFsl0kmTWJdYjpmdKPPzwcTWTzOQsBQyN+oBcKUEkWeJS2kW6sGCUxdXA8ymOJvH6AdXNDmurdbbtnCHU2rTbfUqJKTYWavh6Dz09lOe6VopkYozx/CsYLV6PzphyuLGsFNrrP/3m+Nb7/pl2WMeOIKeNYEhOrxPiZsT3S6xzNKLYoNuOaTQ9wthhb/JN3DT1azhaAQOPTu9BOoZHLrmHvn8v3XafkdQLqMb/wFeOvI3IFU1wzGAQMRD/U3H88cQ3TNKhYCQ1zY3b38mu/H8YbojFXFWzT00Av6UQliVIVwGgwWhCeIDfAsCkkKINXYHf6Txg2QoLAMoS5MlUgE/sV/3ioy9egW+/Ao8FgEKCFjOER1SAyuBAzBFkGWIyiAIeWjjIiZNJVT195ks/QRQdJVssUUm+kv0Pf5p2a5GJqUspjF2O3jxJbXENrZCkH1WVkfG2/Et58Mv/SMmeQtMt+nGTttcj1GFsOo9VybP/nn0EfojnaERmQEoT9yWPqbkJCvntHD2yieGKJZMkvEFlNI9XEX9Qi2S3werRDnZphHa7N8wO8kWz3yM7ksRM63T7kgPs0O/06bW6yu4/l8spkUKk9ZQdVr/rkslIztAm6UwBzQhI5SSGAxJOkvp6m8MPnMA2HKYuK1AYSyqDhXq1TzgwSFjiURqxcmQDfxAwvadMZsqm3myRdneQtZ9NMflCnESCSIwR1BbYQPuvX/1UfMu+/8764G7CAZjiMOEGGA44SQMrDbodKQD0+hb9ToDZTfHsid9lZ/YNkiCMbrfwB32a1XspFWdYbxwgn38eoT7DofANHKt+ioGU9n6sskhbDQ9DN4kCDc+ysOy+mmUkBjvZlX8tN2x7PfnE1CkpnHART+mFNQmSkRZ4hR0lnYo4YBiumk8KD/B8ACgmqPKLpGgwF9gCX7yhL16Bp3oFVPsro21phE+1wGoTLIaoYo4qLbBqf78FgEGgMyDk4MoRTi6LRGCLr9z+LmqrVUZSo+yYeClLjU/i5Bv0/FD5620rTbC+miCZn0V3XRq1r2It5+gdichbKeyUTZ8+ja44OQ85vk2ndcpqJGKjJQ7QHoWEo5YInbaFq48xVinT6qzQ6jUUaGVHHGZvyFLYnmTx5CadTZ92rUPaLCsTBz0ZYmVgbKqIYcXEPZP5hzbRDZ1as4qbchmfGMNxXYJ+j1a9gxltJ5sa58Fjn2Db3qJyd/ECj2KlQujH1Nfa1JfFCarP9S/fxchEjiPLx8jnRxh0euSSDhsHuuy78xD5fJmRmRzNuMHY5DbGC9fiaM8g6Zbwoi6WKel2o8okVnv/nXH8zfm/Yd/6u+mZ31DhzCIaCQKDRNIlNeKjO2JGCn5fJ+rl2On/AnvKLyPjFvHCGDPRg16B5rEPMgg3SE24pDI/QNfOc+vGTbS8RdotT7WkXj+m3YqUSWkkg9+EOEgb6tyGMK1rNleOvZnnXfkOpUEUvbBEXypZlALAPp3mqpoBVhKyBU6cAsCIb7XAp9PghtI41xb6i3AGh8lwZ/MAL1piPdXb++Lzz3cFhlPsmFAkWEotOvx/5QgtslLlBnNaCyx/BkRxj17ssX/lXm574MtYqRYL83eyNW9idMTxaJLCzBbpUSE81zHiAdlsgtTYOKOpl7HZHHDo4LsxHkowWE6SNGLSBYdGp08/7Kgg814nZpBoqSB103EUIMv8PZtMEsQavZaDHbnMzmRotrbAdNDq1GIAACAASURBVNAtkbWGOBJmtHNAanwMUwtZeaiB4RhEXkRzs04QDXj+K59FU9/C9lM8fMsikRGSyLsM4j5+5KsQ97yb58j+RUZz15DLTPLQiU9y80vnVEbIiWOr9LsBCSuNLkHx7YGal+65YS+jszbrrROUx8q0m12MWOfBr26p3GHLMhjdmaUVVRktT1HMzRJ5EwSRp5L0kqkspfSLSTlzaB/8Rhwv1tdZ9/ZxovYhVvufpNEXwuCA0jgks76ivuBb9Go5UtplPDP3YRLyZpVo2yZh9XHDiH1fewfH17/CFc98KYXiO/GcSf7x4E4xoKff7GHbSbpdKY8l+0NTThFmNsLzcgRRH9sICTZzdJcNRvQX8YbX/CyjlWk1j1RZIbpUkX06rRW2F6UCjDE1F+NUBZgwLCzlAnPKC1DUIKdmgKdbYFUBnpLWXcgS5Hy/3Be/fvEKnO8KPBkAjGVBEpo8sPwZ/vcX3oeTljlYk5MHa0RtyKbz6Pkt9FwR1zGUSUEUuUxcU2B79oWsbUasnvg0+gMmzU0RrMW4rszRHAJJVszGzC81FB3GTSYUPUR0u5ZlK6aHWlP2HYwQEqk+galj5CzMdIegYZO7NMv01UXq9RZOUsPOJjhx+ATGwCKl5zh08BCXP3MvYbbPoOOzcN8aO/ZuV1b4iytL+F5AvyuGBAmVWBf1ZMQW4utddl6ZJZlLcGDfCRJxBiOwFIFZMoivuPYSxiYn6Ut8p6HT7LSJTVGmNRSYZqwCR48cZ8fls9Q7dWytJMIRctkZ2h2ffCnGiGdJxC8lk5xG+/P7qvFytUGoOQqQtrrfYN/qe+mGh8nmkkrxYesjuOGVFMzvYjz3DFxDIwpctHAUXauS0TZYPPhhDu27m62ajZGeIbsjIEqm+ebJPxauCkHXYOAJcXqodRR6jWnraCoXQZVnGOaAwab4Cd7IG1/160xNXa4qvEBJggUApQLs0m2ts20ESm70yArQEA9DWYIIAA5BUCq+0zNAsc4yJBfk7FCki6ao57t/L379KV6BJwWAgUY/MLl76aN84rY/Y2Ozz+Rkkn5vE01oYrFBdsrGLBRpiRZ13Ubv7EXm+6O2z/JSCrOj0fraUfoBpLMxVhwQ93M0+psEyRaDOInV7ytisBFDznXVbD6wDXpiphqlMTWTgdai75hc+V27cSsbnPxsgyjyKO+ewd3TZaNVxw7Am4fMSI4mHXRX5nIpDtyzn8npUSp7CiyvrZJJZlSuUG2tqQLLi+NFahtV9LjOoBdgGDNkx5Lkxwy8lo/eclif32QQd7js2bsJbQ+vYbOxdlI5vxdGRvH0iJ7Wo92pU0yNUBwp4GkNsoUkUS/BoQfnmZrZTipRZLNxjLniT+GEz8XNttE+eP9KvLQpy4aIZLyJEZksBwdxEpdgmFkMLa1yNQlDdK2HK8vrOENEhjHzOMx/mIeOHCBzxX8kVXwJurmhrK+0OE8vbvLHH7+MjY0mkZdFt8WXq4Ht+kisaRCncBIdIg+Cpos2cMC3ecnN7+Al178DzU8SGD1CU4jRYr6QJBxYtHuH2VawKLmn7LBOV35K8vZIAJSKcLgNPtX+yg9b5HBqBihcw4uu0E/x/r749PNcAQWAcgudosGcicdUbjAigQvOUGHOOMMEaULT4xsPfIJP3PIhmt4CmhORThUwPGnICsxdA9mCx6CZpRNUmcn9Vyr9l9O3fch0Wb/ti3zto79HwjZJOimExRubG/iBLDuydM0WntvAsgeEvRyxNSBObDHwMnRcn2wjSWrZpZ3o0RTburTHG972Eo7edR+dRo6HDqxQmOzyrOuewcrDKyw+3KM8F5IadchUMjz44JrS7I5fVsceHaW+1aJxos3c2AzpWYs15wSbnw6xS+LwotFaa5E0C3Q6AZfdPMfoRILa8SrelsviSoObX349m+EJyOkM5mVnIPy8iAML+ylPFpVRS3ewgqNNqa25GYwrvuRIZoJCrkzg5UlEbyadnlP544ZeQftfd8fxWm0LX7dF6ULEOl3vC4zzapwwjW/GtG0Z3jZwDA0PBz3ax/jaV5k/fB+Dna8mOftqEt08kdZUAUjCspbHBUmHD335ZSwt38L/x957QF1WkOf+v91Pb1+vM9/0zjD0MiCIFUkiRkUMMeV6k9xEjfeviYm5iSmm38SuiSUmNoiiqKgoHWGAocwA0/iY/vVyet/1v959ZmCcxcygNyq6smHWmTltl7P3s9/2PE+w2DGKU01pqcsflVZLGCYBmqPgN9vE/WFueM0nWL/01TSUArZYY/lmqDAT0pl9Ddf2adYOPy8Amqp4jUrEd5wKJynwDwKgRIghAMoMYCi0+uMDwJPJ+cKx/Yu/+ItQ5UWWU0lLnUoS6x3veAdveMMbQk6tiAQIH/nv/u7vnjUh7+7uDuWmZJHXN27cGKrRfOQjHwmfO53c06nWKf67p/pOeX7z5s2h8c7xRZgdwnC56qqrwqdOJ191skSWUANF6OD4KI7UyIRLLGbrb3nLW067/bIu+dxxoQQ5FsK1/nFJXP0wqH9GAHTFCKnjCXIcANvUcVWXhx+7jy/c8s8k+2oYcY1KVVzYkmSHMxjpgLowQCaaLBkdZM2y64hqa8BZgdou8J3P/hGt6T2YeotEKk7F6cLxs7jqbupOGcWM4St6qMoknAfbi5HqadGwCxiJHNlyjtLTRRrpJmZPIuwgr714jCAZAzOgdbTNBmsT+3bsZ7I1gTmgkemLYmYazM75tJoK8USb1Sv6GOwZoV5t8+Btj6PWDUZWDUPOZbHWgAkfp9bi0tdvYc/ME1BXCNpGSLPNdveGkZ3drjHQN4AlpIeYwtzUHA2niZFSwxpqX7qfwxMuqe4GqloPPYra5SyulMxqC/QOKAwNnk1S+2VMbT2eVsTQR1A+81gQzJdmcRWDQJG7xCTz1W8xnL4eT9XR/RZJ1yZo29itw5j2Hiqzu6lmX0lq1ctwqBF1m5h+kpbmhRKmmi1g2MLW4zw8+X/53r3vxS/4KFGLIOqD6qCJmVPboGU5BHWIBsO8+TV/wdqlryOQlFeUYDwLfNGTC/D1Fp4IObptnNL0KQHw5AhQUmBpuEgUKEPQohHYGYb+yQDgidxTAQa5QI8D4KmkpU4EkxMlsc4kVXUiAF533XWhlqB8RgDwhco9nUxNO913ngkAhTp3Kvkq2Z5TSWTJNgtFUEDv4osv5nd+53de0PafPMP4Qvf5hwGzH+W9pwdAkcHvGKN3BBGkCeLgBCo2Nvc89BU+97V/JNlrMDA6FL5HGg1L1ydxVRuVDDMTszjNGqP9m2hHu1mT+TUKD+5h2/c+gBaYRDSLSM5EH7ToGnoJT45/luJsk5jZh6LPEY11k+0ZZaZ4GKxZ6vU6tC0ylTR2zcYf9nBNGTlTSQxGGF42Rlmiuf0Fsp5kZDrZ1WvQcwrRRAPVLJBJx8nnj+LUsuBEUYwF8oUKtVmHxoxPTEsyumSU2IYmk48vMHeoyJpL19GKN2i3W/iLTQJHQ0lII9ZjaCjBwpEChSk3pOWqIsgcb9O1JIOumDRn7VDcYdXqMVr2IjNHWuQXKixbuhHfL5BOJkn3F5k5vAIzatGVeDldiatQ/nVXM1hczId2kkKpUb06k7M3Mrj0egxFQ2+UKC4+QdB6hkqhQjSzkdzyV+FpGdRAxQoaOEETW7pIBBiegelaaGohNEPK23v5/HfezNT8M6GEVmDpaLqJUnWINlXqSpSYmeGCTb/KVZf/NoEh808qCVfF8iVGM0In+kCTUQBBe59W+cQIUIDtmP+v2lF+lhqg1PueqwFKcVdSYB1DkxRYGiE//hT45AvyZAA8lbTU6QDwdFJVx8HqpptuCtWoJXKSaFEA8ExyT6da5+m+s91uIwotEmUNDQ3xwAMPhGAl3FyJAIX/eyr5qqeeeuqUElly3CTyFPkwET+V5YVs/8nH+4V85kcBtB/2Mz8IgH4YbYkqdOgHfKwLLJ3fkA53DAgdqcURsGP8Nr529weo2BW0aCy0s8yqA2iKSyzXREvpYSnJsz36I2fhplbR74zx5H98gcnDD2FjkIn34MddGn15zrroBh5/4svM7S+TTjYw6ApnfpevOJ9IIspCcY6Z+WewS0WMhRiu4qAuVwT9QgFVV3NZHVkVCqZMzLUoWodZufFl4bYPDGyibj+KqRgszk0QjVYY3zPD0mWjYDbDbnPMSDKxawZKOkpDJ5axqOo1zC6htEovwCaaC9DNCO2mQiaVxbT0MCAqilGT59KdytCstmk5Ldadu5qJqQlqhRo9SyLUiyKf5YXBU62xSE9qK739KRqNPA3/iVBlW9EiDHf/MongTSif3NUOKnOFMNWtoJNs15m6862MLrmSedtDdSr4TgIls5nchvNpaQ4RLxkWTUVWxpXubCA6fxqB2kTx4x1pe62O7+bCEZf7dr+Pux74CK16KdQ30K0YRq1FT6Aymu1h3cpXcu6W16NEemhbcVpqBkdaFaEnkhYWXKV6aHomXkuhVD8QRoBdln+stmeGABcJjc+VH0iBO00QAcBOQ0R8hCX97uhNd7rRP640+HQAeDppqdMB4KmkquQzPT09CLCIGrVc/KI+I48CgC9U7unkCPB03ynrvPnmm8Pvl6haRGBFrPSP/uiPQgCUdZ9Kvup0Elly3N773veyZ8+eUERWfq8Xsv0nH+8X8pkfFsx+lPefCIBCfwu11o/7Act8rKhBu25omt4+ng4rTRza7By/g6/d8Xn0eD/JXo2K+zDpxnKKe01yPW0SS7NEspeTyawi4mYwreUc2HYjT9/2eVy7RWDJpESM3LLVzEWPonWbtO0D1I5I11ecGnuoV+cZHkpz1aX/G8XMcNu2j+CUSjQPe4TaxCMuI33DtAtBaNKYq6SJDW/C6N7M95/+G847642MjVwapqeee5Ryfh+TR5+g7c4wOTMr8s/oTgPLNDAslXqpQXumjdmI4iZaqBmd2JIYbsIloptYDYPIiEj3lxmwuvHLMQ5NLuJlWiRHRPjWxJtTKE9V2XDOeqYqR/ENj1wuztQBiEekF2CjR1xGet6IRpajR/fRs3QOvCFMM0tUvZiYsRLl354IguLiLG01TtNoYRX3se1jb2B4aC1q31asoYvIrTwbIx5Bd4LQhq9tNon47TACbCsJHDFq1mxibovAHcA1KqELk+Y3iPkW+cX7GN/xHZ559G6qlVmGRru5eusWVqYNBtQKXZk1aKaKF4lQcceYLkeZ9AexUyup6RlaAlq4RDwXpdWmUJ96FgBDUBNPEIn4JLU9FQBKE0Qk8zWRypYaoIxC//QA8HTSUqcDwFNJVclnRkZG2LJlS5hiix7hV77ylWcB8IXKPZ0MgKf7zucDgxNrgJKCnkq+6nQSWceBTEBQygSf+cxnwrTsTBJiJwPgC93nHwXUfpjPPAeAMvPa4QQ/B4DiCSIA6ISD0MfVoT3fwNWqPLDrC9y9bSdrVv8WZq7NZPNf0Cs5Sve7uItHMfu72HTp2+kfvoSmUcKdnuGb//YeqouT9GTGcOwSakTnrJe+Bb8nx2zjAI36PorTT5KfXsTXayS8BH2RLt74y1fz5W9sY7pRQnOq2BM+ZiZGxVygN9pFVFzntBYRYlz2hrcRSa1lcv+tpPWlJLrXQ3OWRjHP7t3/yeLCLLWWS9fyOuW2HZoxNav1MOIbWDrAgacOUZts0dPbS2uhTf9oD25/E99waR1wWLZqBY5fZ27PFJaToSiirD06XSvioaH73NML4VxgaigZNnOyfRm6enS23bMLpR2nvy+DYsjwTIKernVElFHi8V5UZy2GNhSyzMyIjfIfTzaDQ7V59PYAA/YT3P3V99M2lrH0wleQGViJqloomhnSaOTHEwBxPQVX8wnUANUH0xehex9fq+M5S1GMWWKeQ3vqZi4YMVnWpWA0Fjj64DaefmIvC/NlrjhnC0tjGsmUmJcUhHsDWkbcm6mrQtQe5qA9xKR5IcXsOZRU8fX08e06jdLkCRGgjmmIJqCKFYodnBwBikhqhxcsKbDMA57cBPlpRICnk5Y6FQCeTqpKPiNKLuJD8rGPfSz8ihMBUP79QuSeTgbAM33nyUBwchPkdPJVp5LIOhHIJIIU8Pv4xz9+xu1/Ph7zC9nnHwbMfpT3PguAodT9yQCodAahjxkjdQDQDQVTRRR1+76vcdcj32DT5reRyV5C1duP482x8O1tuPv3sNjOQ/9SBsY2s/yyN7P363/L+AN34Ca6WDG2itrMAZS0xaZX/iHdK9dSbbVx6nl27v4Tnt61G/QixnwfI5bKe//oLbzjj/+K6ZZGxkzRy1DoW0yiQdw2SWhZalaLZr3C6OA55LLdFEpVmkEZV41Rt4WY0KZa2YNiuCxfexWL/pMU28/g1nWq81WGlg+RGEqh+hYz4wU8GrQWGgQVJ7xOo71x3IhPIhcPaW+BraD4Nq1GiWqxRSbRR8q0qLYrWAMm6eUx8vVFUtEUieQIC/m94dygkB8qVR0zVyGT6yZrbaYn8hb0YGWoEi1ao6aeRvnsY0Ew5UyRanns+/y7KXYtZckr30rc6pKmLYov4qQiaW/gKjpBoBG3dYrxFrqnEBXZnkB2KAhb6mazj2RznCXmw2ztnyM6tRuKMzB3kHqhSGEuwsysje0oeG2Ls5blcFpTYNeIJAPi2VHUbEDQ14WrRyg6y/he7VzKm26gYsXRnAKtuQWGej1yRpSYIRPlMp4zTFrrKM34mo4aKsSIb7DaAb/QMEmaIGqoC6aHTRAZsP7xpcA/ysVyus/8t1TVf/UR/cl833E9ow4TRFggSsgDDk2RXCUEvE7tT4afnWNmSQa+l2TXzOfZdvi7DI38L1L6+Wh+Fdu02Pv1z1Da+U2choMb04lkB9l46WvZduPf4NdbZNdcSOA18fMT9Ky8gDXXvBMjGiOwXdqVIxw4IuNr38WzGxx4PE+fEeP6117OPdu+T1XJ4TYhpUZxWh6WpYfZkoONmTRQgjg9qcuYWizw0tdeScNoEURd9PkyTx38HovOLvoG+0jGx/B0j+mZA8wdWQjLZgODGZptj8GeyxkbeBXFhW9z251fw4p6jI4Mkc/XcH2dZH+anjGXQNgnWpR2axqtGaW+2A6N0ylkSedUVl+Ro2FAyy3htSM0C7B69TCzpf3kizbZrjiKF2fZ0P8gFryCQCw7EDe3FJrlonxp11ywUDA4eMeHeOLoIm96y/tBOYwV3ITrjaNqR7GsBoaWJXBHUYLlzCvXUtJGMT0NU23SUhQMP4qnGeRa4yxzv80l/eOoh3bDRJ7y1ByVgoNXVmgXWzTLEvZHEe0tx6uRSkFvt0Yk4WFEopg5F+IDmDFxOjLY01jGY6lraQy9lkaQZrr5BKsyDfpCXm8v8YhCc+ZBbr3lIc65cCvnb92KKlL4IoqgKc9Gf2EjRKJESc8VSYVfmCTWT+YyOfNa/lup5czH6MX4jucGoTtcYGmCdLjAEvmpzwuArlLGC3R2HP42Dx/ez9iK38MK+sjobVS3zfhdX2bi8a9TmLcpey3G1m5hodKkNP4QyVQXZ19xDbt2PEhKC1h98SsZufhVqKrM0c5w8OnbePDBW5jLz7JkuJv9+6ZJBBa/92s3ML7vGY7MN0Lygde2aZZbJGJx6q0qvSPdeNEAY8tKNi1/GeWZFjsev5Xu3hYzMwegvoy2NYvZXaK3O8f8RJFqucSSlVmGhrvZvWOOYr5GMhlhdHQtrXqUwsQRFksTxDMqnu+wMFdmoHsJ8V4ds6tJIygysmRVODgd8TLMHW6yZFPA3K48zVKLlppmycY+sl1yHIsUp00qRUj2KTSZxqSPTeu2kkpvQKldFTZzgiBC4IunSBXlw0eng+r3dnDXXR/k6hveQ2//79M9v59axCcec4gafihOLx5LcStDtZVkp/fX1NuvwQxE2dWjbTUwbYus1yS58DGuHX0Udnyf+uEmpQLUxRJY/EWqFpZfRZo6jmuE0j96zhXh25B3rOPgu3FcwyEljQrVxxvox9x4CTuqJkpuGYt1lX3BBtJDAySUXrIyfv7wx+m+927mbvhnRs69JAzbI5FYqAcoACjKMGEE+N8A+GLEh5/7bfpRABClEs7BPXHwaZrmcnxlNToV0qrN4Udu4aHvfJlspEo+r1L2XSrNAE3z0F0brDRWMktOl0EajejoSkbXjvKdu2+iPL+AW2mzYf0IrjGL6qZCIFQdlX/8Px9iOLuMSDyFYuqhG6Qw4hr1Bi2nweT8BHOVGQ4G4zzy0G4uOf9aaq2j7Dr0zZDfXMgbjK7pIdmlkp9cwCl4dOdSVFozpLoSlEsaxWKBWEoiwV4q5RY95iCP73yMZSuW0Wg2OXpoMhyxGR4bIpkbYmi1i5VqMX2wTtD0WJxWWH6eUNlMDu+fY3R5injS58ATC5iJblx7gVhCJdvfj5nqplA4ih+USRpXsm7J76NLdCvjdUQxYyWUf3n8YPDAh/+M7Lk2Y1u+zsBEmubSJvNuFs0fRPMGiBrCN2yDNoWnNGm0/hDHuSoMaduG8PBcsq0CY7P/weXDz1C6/WbMQzp+26Ao7umqTyaFGIngig6/VQ75eb6wP7wWvqlSqfpkzDitusN0xaZnRCGeNenqH8CK6Oj9fdA1ihPrpz5lsbeoEBtYxuzX/pF1sSb7x64metVvgxHDMqPomkE0NEf/+QHAn3uk+DndwR8FAD23E3bc/+g2gmCERCLG/Nx93Pmte2lX5+mLqjj1CRwnjRbTMK0Y+flDKGqGoTVnY6gepQN7SIytYMWVm7n3nptQ1H4uv+il3Pb1LzI1s4fe4Sz5xSJG0sHU47zzhr9mbf95WHqAFTfRNAtDNRBeskxvSKOy1WyQbJvo0TiztQqHq0/x5PSd5NuL7HrmPtafs5ajUzMYXhLTTbD/wDPoInziG8QzaepOgXSXRT5fDGWs+rMJ5mYXMc0kph5hbnaW3p7uEChVpZt4t8sVr17H4myTiGJxYP9etGgUw8xQqRfxyLNiZDPd1rkUahUCpsmX9xLLrGTV8J+iyYxgcA+qv4KYtqWzLaFZuooZraN84kN/HNx3YJJVFwf09t5MqXUWbfMKovprUbURLCsVRmp+4NKWWSTNJq4beEEu1P5qW3W0lsNI+T7eELmZ8o67KO8qEsgQpVpFS3okUxaJnhh+NoOSTqP7dQr7DtM+KoV7g4or2lw6ll0nlVZoxZO4ZfEgcNEiBpmURjQTpeyaFMRfWG+g2ypdUQO/CU+0VtO6/P/DWjIWRnpyIC3dJHIMAMPanzRAdKkHGseUYURf+mcrBX4OH0JJ2edZjsmG/ZwCyc/q/p8OAB1XDet/7WNNkJY0QIQRIgIgus99932dPY/sp1GaYm7+CbLZi4gu3UjCLrH3kW+FdFEr4tCu13H9GqrWz5KNW5idfBo1n2fVVZcxac4zvvdOoslelgwupzQ/z+TMITzNJWbFiOY8vLbO67b+Hi/ZcA0GNqrio6qSNVmYhhmChovQYUGXRy+D59fxZTojlqRYneRQ8wH2TjzD+OEjzM4u4jkOgeVSLhVICMClLaLdUep2lVQ8wfiecTZvXsuBZ46CJ/J4hOZJqUwcRQgYCdHiy2IH1XCcrlUxSGVKZMUXONJF/5I+FgpHqOR1RsaSYeQqWaRrG5TbItf/S/THrkNR6niBeKxEj/kNiRq3SH6ZKO/487OD1KpriUf6ceItutJbWJkc4VBzgfm6E3ruBn6EqNFNYFuoRPAMOQq1EACFnZEsjvNS5Zus2H8zC7sOUi+J1HeAmYNcL0RyPQTdK4kmE7itEoX9JaYePcpwSuZ/VOYqLXTfo0eMS8w26ugW1MVJ3JkFSkXxRFYwIhpa3MDMxXBiNtqCxjPFLIdrAcboEqxX/Aqt1DIS0TSJeDIkXUsN0NCVMPU1hdVyHABlFvFnsAnyswoA//V4/LN1AzgTALY959j4izRBjgGgAI7n8Oi2b/K1T30+9LxOjwyx+ZK3k9qwjpkn7uWOm/6JiGdiGqK40giZIzGtl3hPllJ5kpyexOnTqfXUaTanw7m6VDKGEUQoldvEMjkapWqo76e2TDb2buXXrnlbaEuhhaNnUi8LQu1AVdfCeUxp3NRch6At/PpG2FTU1QSBKrqCFpgWB6YPsf2xeylUJtk3sYdCvoDbrNO1UmN4Qw5XDWiWNJyajiLiBi2HmalZ+gcHKNWKaBEVy0tjqAELixWMuI4VV4iYXfh+kbSRYWDkSqLGZo4sfABLW0NVeYb+weXMzz3AUO4K4plemq7LSOLXsJRRhEYRCiAq4jWuEngxLCOGctP9nw36s6/CCxLMUKPkP8xs5UH2TT5FsS4qBWnS+nLOWfEKRrObqBehGpWxmGaowaV4Jn2Fr3BN45MEu58kf7iJ7/ihw1x6IEc0rWL0duNmlmBUp2geLnHwyQLVRoNlG7rpWtLHzGKVpAybz4l3aBN3yRWk+tI4s8+gzE/SnF2kNG+HabPcjdqqxUFlmMOXvjEUWj3LL7MYi6GtvpR4Ksdw/3AouGpKHUPk8KUb/N8A+F+PQz+1b/z5AUBpgsgIzHNd4A4AOoGNpME7H/gO3/iPT9JyfTZffS1rXvJ7NAOV0u57+fZn3oflGkRj0Gw5NP02GT+JEfXwLIdIkGZenSQYbdJsukRzUodqo6subblGJZJq2ZjifVGCsehq/vh3/xJP2FyRCI7roOk6YkkbdrB9GXMx0fQA162G3N5GTWh7DtFYgoRqYsbjeIpCxIJ6o8Dju3dxaGKCmbmD5NVDkGuiRlQa5TaFmTyerpDOJFlcmGFkbAgzadEOHMzmIPVSlRYT2BIa6gqpVA9jIy8lYq0ErZfB9LksznwT/Cw1FYxkEzu4j77Iq9D0AUqNSbqj52DpMTwRBA3vRAbBMTC0zBjKYqMUOLU0Fd3lyept/MvOdzB+eIKg5aAY0GgJXqbYNHAxv3X5O+iuX8i4Yjp/ugAAIABJREFU3aLtNdCUJJrd4uz8P3BO6WYKT06HFplNw0JJGvSqLkZ3En3FWnyvidE6yMwejZndBbJpF++8TaxIpdg3W2ekvwflyF7mJyeYNYcZ23o5fdkM1OZpVw7TKNbRahpKo02xVaDhZSiteAXNi36Fit5DomWTzBqohlDtJNojTIENrZMOG0bHFzgUQwjl8TtjMMc7wT+1a/kFr/g5h5TnTKJO/vDphB1+fKIPL3gXfqg3nri/J3/wVK+duI8vnv09XQTY8jQct0nLb4Xq0DIehq3hBs1QCXnnA3dy4xc+QEtpMnjWxWx+yW/Q3b+W6ce+y12f+xcMo4vsSJq5A49DwyVuSKpp0NRbaJZFvr1AkHVC7qwRM2i3HWIiH++IPy74+Si67pJuJuiJJnjne/8OJUiRjMdCKXsZ15HrSf6E1IHQ2UlD1eyQg9totJhbmKRSqaN4NtFYjEg0QSaVDLU4NSOCEYkwn59j/9Q4pVaBuldi7/gOZuYPUfQKxJNxaq0q8YyFnlSxEgbOQoT8RInsoIIR1cWWku7eMdaueC1G5BdFXjYcwzPEK8QuU7c9UokkLfsoEWMJvmbiaSK/LyUvF3wLPVBDzQNHaRMNyviRXpS8Vw1qCwbT1n4++vjb2Fu6m1oZ2q6BlXBwK0kqtSpK2eQ3tv4vfvOSf6Za9rGDCn6Qwlt4nBVP/zHdUw+RP1rFK0M1lqYZtFhutEmuGKY9uAzLnsFZmGPHowoxu8xAWiW4/A10V5/m4SNlxlaspNdf5OjOxyj5XXRtWIvnmRgoeCxSL7cJaqJSW+Bo0I/Zu56csUgQzxGc81s4XUvQNR9NNdB0ifq8EAAjShzLENVoP6z/iaiqhO0CglLPEBdOCe1f3MuJzng/ypaGE48/ygd/ip/5+dnn0wGgbwfURYXdDcDpcIGr4cRdPWSUPv7gQ3zpxg/RZpZc/zBXXPEmXnb+W7ntGx/jO1/+ImNbtrJk7Voeuenz1PQaSTVKTDOp6g2KSolaqYwW9UmtiId6XIqjYPkRggY0Sk3MdgLVcOmPDZFMxfj1d/4hSStDJpkIaXnC95ZFrhHDMEIyQaDIHKMfKrofF1NqNlvk52ZZXFgIHdREOl8+I6NbmWw2BMaoFQ2vu1KjQKG2SNWu0lAX2Tv+NPc/dD+lZp7hFd1oEYeZ6RlURWd4rA9PbaBHTTQzRzqxihUjfxwGNoqnoQgJQ3Fot6rUju4PJe66+noIDA1H5pdVBdWMA11YvtxbNNqqS8ItUYuuQpkKFoNmxeemg3/N16c/gN+0qNc82oZLr9GNsn8DxaNz+I5OMh7hN6/73/zyhteheW2cIEFz12fpPfTPWAf3sFhyabViNDwRHa3TkzFJLhtE67FQykVmdhQpFFv0dGu0zFFyG5aj5o+w0NbI9I9QmJkKlaUX58uMrV+HZogSjMgENclPt5gf3080WGQxvpq5l/4+6ZH1lJ9+nMW2x+bzr8CNRMOuTyIaDdWlTQFCPYqlRzAMMV/SjzVAjgOg0pHaepEOQx+X0zrOVFmzZjVf/OIXQsaHLB2ppz+gVCqFJ9sf/MG7efObrw9f60hNvTuUspLXTpSaWrp06bPAdrJE1+kktU4lmTU7O8snPvGJZ4/jpz/96VCKS5YzGbGfen0fptVq8qu/+hZ27NgZco2FWveyl13FZz/7by8AmF88oH86AGwGLkpDxXE06oHUzqXBV6cmKseOwe77HuOWmz9BNTLBYrzC5q1X8e5XfpgbP/q3PPatW3nVddez+rLL+eIHP8l8cRxNt0Rzn57+JHl3lkq0Tb5ZIiIOOw2VNBkM20APNNrNNtGYAEgCPduHZ/Vy/etez/LBHJl0BlU3cBwH13VD4QZZQkUlMxICn6TGklbath1afEqWKcKHcj7MzMzgeT6mZRIE4jTZCuXsYrEUiUSSRDYdqrLEzARNu0m+PB+C/o7dD3LXfd+iHBSp2GVGlgobpcLg0CBmJMfy0XNYkXlt2OjU0MN5XkMCH8UnqM+G/GdTpk1kzlKs1VyHeKoXJ8hiOS2aro0tmgtuncX4epRHZ3YFNW+ef3jkdxlX92LMxmm368TS0HrqLEZrb+JXrr6WQIHtT3+L7U/dzofe+zeszI2gallKd7+HgcoXcQ9O0KxCxe6mPFtiIOHjpmP0rB4gnqjQ2l+jPmdjxRwa7gAPFNu8ZEsX5bk8fcNLMXKDNJQUO7Y/Tk5zWTo2RnJ4KYuzR6i3xdRllN33fo/BzAwLikb9rD/DP+sN6Foer7XA4UaMdC5Jf6YPS9GJGh0LTl2XLlYknAcMecPCCgklsY4NQr/IAbAjpxWEYwGXXnoZX/vazSEntiP1tIFvfOMWzj77bATItm69nM9//j9YvXo1a9as46tf/QoXXnghcneORKIhQJ1JoeZ08lfHUedkutzpZL1+GAD8QQmvDyN8aRFN+Nzn/iNc9Y033hSKLfw8AaBvK9RD/49maCPpOqIErYYCqZqn8PhD9/ONb3yCaK5EdsAIQeW3XvkevvylW9m1fTcvef1r2HTVhXz5459mYv9BDM8kENmqVWkOB4coOXOk1BTeUYVus4+UnyRmWDh+m1RXPBRDXZxTiJ21kfNf+VsstyLk9MUwnYzFYiGwCQAKyMljx6u2E+EZphlOUsj/MiojMl71Rr3zmmGwuLDI0Ymj1OtVIhGZxIjQati0WxIoObTbdsgqkUZLPBVncLSf3sEuDDOg7TRC5RcvcDFMAVIhPch4W5KIePhKNBt0rmGZF5Y8UbZDAFuk8o9ndXLO64aFYcVJKjatVoPpfIFGo8oBcy3K/sXp4B+/+i5uXfw6TlIlUVaw4jaq18Pc9mvIqRcw2K0Q02McnTjA5S8/n6RW4PeuuxZTgWf+/RpWKffjzyqh8/tUIUqsoZBQmhSFg3jhCpTFw9jzrQ6ZpmYy5fSyMKyy2stSbE6yduNZEOuhGRlkemqOozu/z5ZzzyOa6+M7d95G01VZOOpx4YoBkjzFEqvG0eB86i//aw70rsVS6kSxiWguUSsThsbS/bWinbBduMKS9koEKPS4zkGTsF4RzYYXfQQop5zIYL3xjW/gQx/6YPjj3nPPvbzvfX/OPffc9Ww09Gd/9r7wtcsvvxz5+7333n3steeioRcKgM8nqXUqADydrNfJorAigvC6173uWZHWU8ttfZjPfe5ziGrOTTfdGO7XzwsAytCwcIKFCRK0TBp+A9trhIyQeiDMeIWYW6G/XuD7H/x7DtzydUai0NUNasLiQKvNgTzUiNDzkssoDXdx8JkjuBM2OhHqgUOry8HsdqjOHKFL6cJejNEd68KQ/yyFIOGhZxSq0xVKZYPV176GdVv/B2tMi15tjnQ0RtQwQiVrcXMTgBMQbDabYforfHrpDocRoYyWaSquL2ZOYlvhYNtO+JzceKuVKtOTMywsilewE/6WuqKF31lqNWnZYgMqagI6bdcnnc5y0Za19KSTJKIxYjGJNNsgGgSeTlkGvG0n/C5JgYNAoliZmoyHajKhS6Q0ASSzk2Ot+WJpRIQGrt1gvlCmWq+xx1yHMl9pBH/5/bfx4a99mrjZQzxSw4r5mIU0zLwdK7aeWKTFYCpGeeEwr3v967j1ew9zwboIv/Kac3n6367lyvTT2HMxbL/G4aMFUl4Cz7ExVmRZsSSGMn0kdJkr1tM07CjWyhSzbgR7/yLrLxgjKbMyVhZbT1Ovt9j72DY2nbcZK9Ejei3hVLpGBr9U4KHvfoYthktEneeo0of9kj9hrncjqi8zSzI3mCVftekbHsQylbD7a+nWMRZIRy8wLM7+jADg8QjQ9z1e+9pruf7660MgvP32O3j/+//6eQFw69at/OVf/hV3333nDw2AZ5K/ki88MQI8k6zXmSLAU6/vw9h2m7e//R3cfPNX6erq+rlJgU8EwKqkVrZOS4w7gjbO0T0kDu9n+xc+SKuyl3VbeukZNTFietjBVFyVjGMT6AbFuYAv37efnpdey55DefJP7aeu6ywYAUUaEDdpKgZxLcWI1Y1lWETiFjW7wtHFI+GfpNpLrCfDWa96FWu2vJax5ECo0JSxDCJWLIxKBQBFQ1PCv9DJrm2H9rQijiJBhICggI5w7I+XawQIpX7YiRo11EB0PR1q9QrlcpFauUqz0aDQLtB2JFVVsB3h8CeQ7mvgtRno62XLWWeTiEIqroWja57USW1hjEmCK0rxHVuMSEQIFmq4/tBySF4TK1LJ8GSOGWmI2mHKXFwsUi7n2R1ZhbJQaQZv3/ZWvnb7TWizCnZCdk40v6LknD9FtdagOR79STFlcbnsqqu5fVeBtL5A/an7WV37Hu/YvBcaFfLzGk6lilPUKDk6Z798NVr1ANF8jYIdZ9bJkVvaTdDXw1MPTbJsJM3S9WMokTSBnkBXVZr1BkcmZ1m+ZgjNi6IqUQKjCYqF4us8csdX6Zl5BsV18XMpGrFumvoQ2vBqZuLL2T/fYu3FLyUrAKgrJBXhA5soMg5zLAIMrTF/BgHw6qtfg9Th3vSm6+hIPa3hW9/6ZpgCFwoFLrlkK5/97GdCpWVJgb/97VvD1xxHajhCD4ycMQV+IfJXJwLgmWS9zgSAp17fh8OTWKLciYkJPv3pT/38RYC+CHd6tFo1Svv3YB18ioe/8EESzLNy0wBdAwksTS52L+y+Cr9d0jzN1mlHahhulEa9h2/fs52BlEUt6dHKtygWbQ5rBkfi3TTNpehBilzMQjMUWp5NvlCgVK6wML9I98gw5mCLaLKH0dEtrFtzGRcvW0LWsogkujr1PVGEIQhJBgJ2AiwhENrt8NySSC6so+tKR2tT5gZDKqvaUb8RuS/HoeW18QKJ9iBwFNy2pNd1yrUahUqVfLlOodrEEyFQGVFRIqHk3rmbV7JkIEVPV4qIiCM0WyEAS8ND1iMALelwWxEhCfeYhW4nPZYoUPcCFN8ITd8VEdarNqgUpthljaHM1lrBO+78TW6570so8z5qNkKj2sJopOhx34emLMNrlemyGqxcl6Fr9Fwen5igJ6ty3tAKpr/yHt5/wZ3QmgmJyF7Bo11QqUVjXPDSbvyjR/BmNOaMDNkNgzQ9jUfH2yjtNldcvoVYbxLFSKMqMQg82o0aSiyOZjbQnAR4cTHEo+JUQpmbqfEj+Ecfo7lY5YGFITKveyt9GRtF78U2ouRGVxHNdmGoPfhWjYSlYikJyvK9jk1vbzcxy0LXwNcCROdCDnI49HmsUfpi6ZcKeAiYySIn4tatl/LRj34kPBFl6Ug9vTOUj5fn3vnO3+eGG24IX+tITf0hlUolPCFuueWWsDZ4phT4hchfnQiAZ5L1OhMAPre+j4bb3ZHwupePfOTDoRjqJz/5KW6//bthKePGG2/kttu+G4J8ZznT2M9P9peUyMNRfHGyDuWWZPtUATlVIhCZpeuMkcg8nSJA4DhM7b4Pf+d2jtz9ZZz6OCs29WF1KSRME03RhWcBaga7Ds1yjUa9RsGVNK9NpKniNAzKQYGtLxkj1hXgtl2MwGL86Sm+++gcjxR6cLpXEkR0rFQa36nSrlVptgyKsyXaKQ8lmYeIRttS6U6t4c9v+CNy0TixTC++r4bg1fEMlsBBAoogbICElTdRrg5l/H2cwA9rhh3w08JGiSpe3DJyJo6OooAjKanfAT8xPw/8SljvbNtSP7SZnc+zsJgnX2vgq1YY9UZMWLmsj7ElfYwO9ZM0Y6hikeu2OyDsSoNGI+J3an8ytC3bIXM+Ldsh8Bw8qflLT0AzCWyb2uIEe/RRlMefeDD4woMf4Et3/iduS6U/k6BWqVF1YqT1d6LFLqJpHyDtqIytH+PgQj3csGRfEyO2hOEdf8Vnr3iU+nSJUqVJcToWKscaIzHWbSzhjauUCibBumHiS3o5+OQCZnY5DdPjvJW94RiLqUZD8yMUDVQXT3VRlQqKE6FZiWHFPVruFAvzBeoFhfnde+gOpig3khTfeRNespdUoKJrLi2zm5RaJet10YjXMeIKrWmfR3fv5vD0FOcN57hy4xiZJWM0o2kUHCwZ6A5UfJmLQqg+x5ef7AV06tbmySMhJw4Cd2biOumAtOFO7n6+2Ed8TjXUfOLROP4eeTz+m5z4+Hy/00+hC+xBQ3OI+R6e6Gj6ipzOYHT2RcYyxOTaqJeY3v4Ahaf3Mv/EVyjPjrN8NE1myMRIRoj6VigrX3dh/MgiLSVD18AqjGiOUq0Zih8EniI9UHy3TV93kmTCpDh3kGZ5lrVLY+TiDWqOzue+PcnuehdO31JSfeuYqY0TrZdotlI0ayXybo0UCo2kj92jMZrs4i1Xv4fu3ACpTAZFT4XA3bTb4eBzveFTtFVqrRb1lhOKnrY9QrvbluPhhIAjAK90OMTCJJFrShM86mhxSggpJR2p3Zkyk2fq9HbF6etKoPhNFucmmV0sMJ+vhxMlokeqaT4DfQk2rRlj3UAv8ZjIcjmdRklodCsd4QDPdULarlwPQuPzg47/j6CxgYui6bQFAPOT7A0GUcY/8dZgonAv09PPYEmHKJ3GiWU5XFD54sMxWmf/CX5thkh1jv6NV7D7qQfo717J4GiUsp/lqvz7ec+auykfqlKu6pTnbRYWNTLrs6zrX6S2P8W8WmfJ1nU09YHQlzSSy1G0K2QUlWTPmlAGR+4QUsgUIBItfB85gWrsLzdYMTLC7IFJPnf7fiJmlPjMTi4ZmscvNnjyFf9E5JxryPllTExaCZn5axITpQZ1AIMC2+54hiOuzv6d2zl78m5+Z1MUbXgtyWveg92bRkxBQ9kLTe7UAiOdu/eLZzk9AMqP3YmHjoPdiRf/yYDx4tmrzpa8MADs7GFYET4p+jsV0P00ANDFV7WwBqWJKksgeavc2FVEYC848gxP3X0rzcknaUzvolk6wnBvBLrS4RB/TpzLfZ1GI8L4eJ1YdpDE0DBOKkVuxQrSQ/0YsQia30YTlkIY8UiK2Safn2Fqv5gj+bTyU1T3389FG/poejY33fU0u9WzULsHmFmcp91wGFBVSvGOJmFSj4dlL7WpEonV0DdcRyu2mXg0hhNEZZQCN/BpNh2aTZ+S7YRMLqnXN9pOGL3Zrh++R1JjX2Rs/OCYF6gfUuvwRIPv2G8tj1oYHpJwM2TTEXJZjd5una6sTl9vjIQwvppt8qUyrXYTXfDBaxEzYeOqPjZvWENfLiGKeoi+mOt4Mgcu9mlhJin2IjK4rasSzvh4uk5U3qtqtB2benGaXU4fyuGPXxP09OzFXjxMfcakVPPx0zGy6QyPViP808SvEqiXYBceoWvjFnbe8QAjw8sYG84yaZv8buRveFPvnZSPBNTK8TBMn8grdJ3by6bEPFPjA1RGNZZvXI8SG5TJMJpuIxxCtgXhFYv+4SEwhKCrhwCoesJBFN7xDE8RZ7ocZ8dD02xb7OPNV60jev/7WJs+RGy2xv25V5K7/kNhfSQSGLjREqYZwVIToYahoU7x+GMHeWjPEUqFOuMP3sZ6rUk63oOz8lyufM0r2HreBrpSYrwu9+iOx8kZM6yfKI6cGgA7+sKdGPC5CPB4enimKOknuhOnWNnPEQDKhe5oFGYOs+vf/wkmdzCni2J6lC7Rn9QcSuWj+G6e3qxGKq4SzeWIRz18XdSLoois3q5yhIELL6BrYIhlK1ehC68srOjbHT6rCAqG6aFC4LphfTtUEtCb+FqGmdkytalDHLr/NpKNCmnL4tMPL/Kk0UXDnyCWXi9G3HhRD9OqoUuzMeKTbnUTOHW22+s4UtxEVNgUagxf6n6mZFgRVAxMvxnW9sLuq6aF9WXp/AqmhWMzAoACcr6kuB6BDEwLMIZpqeBip2YoNTpXzl85TeWGIc65hkF3Lks0EKptE1WTqLKG5jsMZHMM9HVjROoM96S55Jw1rBztIWGBrga0jwnNSsQn6/Uc71j9NBB5BxKWHlL2Wo5NozzHjmYOxfvyxYHfehql1qA84bE4aZOfVlCjEfrPiXN76lK+NfNq5hctsgMD7H1gN4GlkhRfy55+/nL041yTeoD8hE67JE7sFQ7loeeiEdZG8+zblSNzxXK60v0YiWHmix7ZRBTFPoLTPoDNIOgp0n3L8LUYgeKhKHL3BLU1x/bGMt758XvoGlyD3rOcP335IAe+9DH01lNsiU5RrMcpvexP8c/5BfyIilK2iOvzzM7fy0B/LwN9V1O3Le7a/iA79u6kVQNPk05xnVX9vWSGunj11nNY0mXRk4tKlaPDlw7vFi8GgOiA2w/S354DjecA8Dhmnxz9vdgjwNNR3o4ff6mpvfgjwLqIEfiiU7eTHX//dnpmt+GkfRThoZk6ScMiFYmgaApGMoaVToZRiacHGE7A7bfP03/Ryxk9bxPZwR4iSan/iX1XWKEO64Yh/inSDJFnZDxFIinphfqYMioSWHhC99LEPbHIzM69PPXd24k189wx71N/+cXkA5WYOcrUjrtQRJbOaMPgNHathy71PA7VR3l6ZgxVhqqP82h1GYK2MPQIvm6Hs3uiEh2KJcjAcVvM1ZsErmRzahjgyIiZRF+ChZ44PIY8umMu8cdPS/H+Pha1hVEiUmuUaE/k9MSOt0g0phG0WwTNNikROumOsnHlMMPdGhdsHuXcs5aiqza6JTxfJUxzpZ7oHGvWuM0mTq1JNhmlb2CYtngw1/Jsr6VRgn+/OGiUHg85gvNzZqgway/qFPI+iYhH3+Xr+YK7kcfrl7BqcD07Hn+KfF0hrTZwoi5/OnYLv5h8nLlZDbugoLRazFdUkpuXMJrO8/QzUZa9/AJMLY2jmNRjXfR3DVCZ3gvWPJrXBcSJJ4dCPxAMD19r0VJUYm2dj381z4PzCcqtaSL13fz1lUk8fYhdjHKgcJilh+7AG1yPd/51xMbWMBI/wMzhD3LZ5V249QL/+okov/bbH0Chl7aW4R/+4VPCImTJ2jFWrl9Kvtqm24QVfSlWLhsMPU8apXroPGVK9fVFsfywAHg8Any+xxfFDv2QG/GzAYC4DfAjSMfi5j97G9mph8km2yQyJg2rSSYZJWEKHRNUwwxtXuNNqCg6dzxQ4oJXX0//mjUk4jWISUYkHjlyJxZtQEnojp0HoXH2sSqNlIyeBZMaoW2bFw8FiNEdGsk2jz3yKKXb7yRWGmefvpGJ89aTWPVS9j36bfYd+E9i06vp6cvhxhtMHmlSCvqYbFyOZ3TjSW1ekEyXgVnh0ouN7TEO/TFQ7nSBoek5NOs1sIU+d/zGJqAn26iFEetzS+dGrYYME2FkdTq5QVg7VPClHKZ4BNL9aZSIRkyceg230UaxIkS0NmuXdXP+lhHOP2c5GzaMkbBFn0C+TgtnFSXFrjeq1GtlAkUjk4zRPzgSWmaIL8pDlRSKc8+vBKWpW2nNlFg8EqMy1yRiB9gBNP0khfEq9Utfy7fjm4kZPaSHl/Lo9hnOX9/DA9v+kzfH7+Cda0pM5R2caoBXCWhWAvyxEZZu1nlmX4m1519OrZGkrsfx16xAj+bY/8QsU8WANYMOS3szpA0fS5ODJXeVY2loSwYe2+ydPoBXK7ApmkFfnMVemuKp6QxPbv1tUkYCrVkm7eRJ9q5h/Okr+aVfGEZ1s0TsaR584AhdY29joPd/E8Qs/v4z/8SfvPV32fvIYf719m0sH81hOTa/+MorGVrSE/qv7j/4NENdwwz2Dv+QF+qP6+3/LwB4cjr849rGH+f3/owAoN+mLlx0VJqzM/zDW1/Per3ISKbNQFbBMdtYXTrxdBRFymCBhtmK89AOh95LLmPzBefwzN23oEZVlr3kFwmi2RA8lKAzetLBPx/X7Eg7CY2z82QHTGqGSVqYQyJCbAahm2JEgDBm8sT3d/LMrQ9w4Yo93LkjSuR3/5JZ3efrOz9JdnKAhYOL9Kw6RKFYYe/0MLX66zHNPmxHxfEdVMUL41BFtagnEqHUXDjucizdlEgwqhhhytls1mk3GiBAHaa7ksEfj/5OrFPL5ks0G/rkdex05Y8YrIVKDUoIaJ6Aar1CKp0IDZmcah0Ur0OBU5uce856rnzppVx+wRi5ZJRWtUjc9EOQVP0arhtQc6K47QZ9Q6PoVgS7UWC7AGDwzYsCDj5JY8LhyAQs1m0U10RTIyymK3QvwJ2Hx3jysl/HM+M0pEXgprEb+xjud9g8+y3evnyamUKdeimgXTWJND1mY2lWv6KHA3sPs+W8l1NoZHngKZVPPnGUQ5UqF5z9MmxrKX//9gtY3L+NHJMsyUntLQpKGpinbRextAhu0yaoF0LwCyouarvB7K4C23/pz1CWrSPQYyhagHvkfs7d8BAjg1sgiMPCLg7t+1esJddQz76X8QPTZM0E52zchK+0iagmxYkG2dAl2KWutzmoTHHLHV/n+qtuYGxoZRjeh3cuqV2Ed6qQOnLGq11OiBOX/zfnuZMB8Ph3S/vjBzvCzzVCTo7+zrzNZ9ypn9obfkYA0AlCxoHuKyhNn2B8G5/69VfS399kZE0fPQMZIqK0LN1IGQ72Iowf8Cj1rObKq17K7js/ysBggrK/ktzq88mMDoZRjCe/soBECA4KhiuS7nIOdAKGTlopv6+Br2i4IcPJxZ56ml3f+hxLB0bofdlv8517v4u2937O69XYNu5QetOHmDei1Evb2fPoLg7uu5eUnuFITWEqeD11pQdFTRE4bfA7ogghYOnSMBQ72g7jQtcl9QyJGqHlrJyTrt0Og5fAsTsNEGl0Hj9/JG0/9q9AcvCOxfixJbRgO/a6HCMFTWqM9TK4NTLpGLVKCU+6zW1ReZGOkwgrmwTDG8jmsowNZFm7pIst64YZ7o0RDWRuuRZGk/F4nFS2m1ajzM6wBvjRi4Pi1MNUSwqTiymarTqxahutrVCOx1GpsT93BYdf/VdoyQj3/utXCPK70ftr/MFfvJ99H/i//M+x75EvVvDnoKjk6KsWONwy6b5wBK18lNiKX2C+0mRn9G99AAAgAElEQVSuGedfntLZ345x0Vmr0Gyf//MLAxze/RCbxrIkExHQEpAcICjuwS3vodWyiCdW4Tdn0OvTUHCgWGBxYortL/kb2us3EfPTKHGb4tRn+YVXnEdU1F+bh2F6H7vu/w7xpVtxBt/Jo7ft5NW/8yuogY7VnIfJgPy39qB8bxctp4A7kuEvem6h54qz+MOL3k26pxdDLNodGZGRuoqGJT+mJkB9/IeSvx0fP3kuGznemf1BzHiuh3n8+RcGS6dSRjlOs+88SgpxEuqeBFknFjWPn4QvpAnx40S+kEH/PDXOE28gP3g0j/n5HduoE2ueP8Gi7YmbfGwTJOBRvCZOw2f+1hu59bNvZ/NYnKxEfb0RrGgSxU1gqBXRVGZ6poudRZ/r3ngdlVqNR558ktG1q+hZOko2mwtBoSM48Dx1Upmnk6aD1NuEEys0MaPTSJCMVfV8ykcO8cT3v08uopAZHqP7Fa/i5g98nMvbJeLD89zzUAX7DR/ggaBE+cgdFLbvopHvYUZZYCa4nrImHNyzcFwNv1WBoIrmicyU7LAMIYMmDBBRW7IsLIQmJ20NmdbWwmqezAi6rtjZypCkAKHUMeVcDd+FL70EiYaFVXLsPPDCmqCOHxbiQ2hF82280iK6pMaxCF6xgKJH8OJpaJTRanP4kRSxVBI9EiEwLFoyJmRYXHz2Kl5zYR/L+gLGEh59iSyzbYsjto5y/7suC9qzT4XT1ZVmR4jRqutobopFX2XBzrKw5XUc2fwa8vNRdj+0nRH7P3njWWWGBzJU9i9w5eAErbJDZn+d/IhCuhowWYlwWOvj/CGFZM8yejb04dPmm/dXmajmMFSbpdkIG9YkiaQSJLsyaLpCZXEOE49SvYqluthNja6BdZjNRZTKVNh6N8qT7J+bY9fGV6MNrSAZ2YiWHaA6/hV+6docdusZgtI41r4od3yhjrJkJVP95+JaGm9+8+tp1HT0u54iv22eLr+CcbBMdW6RIzj8w9CDXPcHv8vVZ78W03FpFuewTZ10d59UcvFNOXVPHJN5DnROfcmeWPl47v3/861vDVVbZHhz+fLl4bCyLB2Vl3c9r8qLmD0JoVuWffv2ct1117Nj56PhiXLzl7/GV26+mRu/9IXw9Ug0GbIMZDThjW+8nmuuuZq3vOXXjq1jO+9617ufdx0hOT2eZNmyZSGdSe6aO3c+/uxOnLgNJ0Pjya996lOfZufOneFgsyzd3b0sLs6Hfxd+88aNZ3HttdfykY98qLPN4f7JNrvPbvOvvuUGHn54O+9+13tO2N53HVO+6aCPfE5Ubp5TzlnDF7/4xWeVc/5LIfzEHzrMDI5np23ajsXMf36Ux275W5bk2qS6TTLJLKYkNQJWruiytKjbOg9tr3Peb/w6uZ4eFMMgkkiEUlNhRCUZoSDM8cbBs/GRBHt+aEMrCBhoKr6wMAT05DlJSQUYZRRbfLTbLUrzsxRmyoyes4WKa/PYx/+JC4aqlBIZvvukyviWjTw+fhue4mAXUiTaSZ6ovJrFlk40vgkPC7tZArcc8uzDYbEwpZX1iXS/GaaVAjyyBNKRlogvEAl9GW/r1PikLud5QqcLOgPRIcPEOxbIHruLhJeHhJKNjnpzINeadIqkpOnilsuIPCC1Ko6ionR140utsDr//1N3HlBynFXafqqqqzqnyaOZ0QRpRjlLliVLzlEOYONAxuQMJrMLLNEsC8v+5LjYv5dkwGBsMMYBbGNsy0GWrDSKM5JGk0PPdK7uCv/5vuqWxsaJhQ1/nTNnUnd1dXXV+7333ve+F6c0VWGOPjkbyEg2owUTlAolYrrNuZsXsKa7hkUdTRh1IcYpoLzj3Rvc/ON76Sr6qDFsSkoRy6rDVlUOEMVedRnWorNIK0kipkPv9n3Mnbydjy86REOiyNb+IyxqDuHmHKK9Gs6KIkY+T8rsgI5OjOEpVHWS5kULiYeAYpSiL4Yq7HBs3eO+sVqcaFy6vg7t30aoOI7pajTXNUG0hrSiEMxMoeemSFtFUhOTFOuOMjI3ixHdjB5aQCaXZGTPINe8to98Jo2zv4z2q1M4+ATMNLaQ0hXmROMsWz6XidYQYz+6j9qZelriJhPjOY4OjJGrr2H3JQled91bhWkQ0w8+yMB9W8ksbOOUyy7DF41KraBc+qqC45PRqJAvntienQF6c0iq28VbtvDpT39aDv7+yle+IgHQc3lZLE0ATrq8bJYuL+vWrasAxHMB4K+45Ze/4uaf/qgCgDHy+Rle97o3sHHjRt7+9rfK485kss/pJCNeQzjLnHXWOezZs4vdu3fz6le/9r8EAF/+8lcQiURkd4oHkC6BQJh8Ps3rXvd6Nmw8VR6zOCdLFq/gttt/xapVKxkfG2fz5rNOnJMqAHp905BKpdi0aRO33nqrdM75u2+Vz1wAzWwsVJ0y/du30fuFlxMNjMg8slJrE43HZM+soGaKUNu7GnsOpaltPp2209eiBAxcn08uOhRtxo8OEmmqI5CMyzav2QzQE7yLwoG42AQwiE4TRbQTYwifJ/F3FdmVIRYykauTWRvxuuUS6USY3j/cRe2uu4gvMOjrHeNrR1365wVobEnSNzhIoD/CEfMyxqabCMYX44q5vKUMrinCUAfF8ZicBEEhapaApYE/ihEISit7EYK7dglFiLZl0UZAsugVlvVsr0VOdMRIMwOB86KrRPzdw1XVESUikQvUZEHEi3Ac2cXhy5VQC1lKpQKB+iSOaMGzS5iZAVmFlmF6MAFGDCNSi2aEKRTyKG6O+rCfJT0ddPTUsOaMRSjnfOxcd9tv09QrK4lHQuiBIqqj0KD42D48TvelZ7B00SaOjZrSqPDYw7tYevArvFQfpFR2ydalWdgWJhA0Obq7hvXnlZjuc6F+Kb4GGO87KuUt2ZRDZ1MDydwMifnNlGsb8Tu1uIaLEotDQgAgFCaHCYpJcapYPQxZ1RrKZanRwvJk/37XViLhGU65KEWs5jRIXE5KuYfc4AF++7Myb31jFHvUpvBYjOxt11C3wkFp7mHmqb0cfOoRmb7YU+fHOJZiVUEjqGgcFx9k51yCpy6g8/2XEfOXyf7ox0zfcRf7eg8S61rC4us/SmD9aknrBY7LQo2XGKzkoT3zxeo2GwCrEYzHTuRlIFnZ3LY2+vr6ZEtbFQDvv/9+PvWpTyG+V7dPfvKT8gb65Cf/6a8GwGuvfS1dXZ18+MMfrOxO4f77/8SnPvWZZzVSEK8hWOnnPnc9v/vdHc8JgFVPQaH/Wrt2DTfd9H8rvcYeE6tunvuLYHhPZ4A/+9nPufPOO7n00ku57777JAMU5ywYiHDymD8gd+Md72e5//57PIYBfOqTn5XMWRzvbAZYZZbXXHMNX/va1/5rzG4rhc1Kyc5LgIiwLpPjN++5hFBmG8nGBLFAkpo5fvJ6hpAaQvF5N3wur7N/QGH5aVdR196AJbokggGZwtj98DYObdtNvGcuGy85TxqJitY5yYsql1dpOsXg4BBOocTcljb0+hpsQ5FhpEf/HFktfeCeP+J3NeYtXUrdwnZ04YXnjzIyNc3Izd+ns34YNW7x9ft8PL54AfPakhzK7CQ06ufJI0voH1iIP9oFRoSyuCfNnOjJFAODJbBJcJNgLOrTAgR9EgiFTZauC+t8QXBEq1wJyzZxhERGgKdlYpdN2aImUkyKkPqItJLiQ9VElVyjrIYRTYWiq8QV/b3ivdmu7OFXzCm0YoHC9DREIqiCQLl+QqQp5NO4ojUuFAF/EF8wIsXjBRHC5wtgB2VLX0tLkA/9w6tQTn/bl9yDB+NkSzE5rjLmz9MQBjOt4gulyI4N0FMzjwl/iERtM+29f2ST7ybayiX2DMDpl9YQmJnBCan0FgKcv1isgmEii1dT15Cnr3+YaNs6soNjkB1lrlYmkWyGYI1sEcrW1hFIxPAlE3JUXSFvU8qWGTXLshvEnUjRXu9HrYlyb+owO80jLLIOc/5Fk0Tsd+I2LmZ0/JckZ/by6EM55jZeiJM5jjFSg7ntlXR2h5gcOc7xJx7kgZl7CZ1mYOlZ/NsjdGcXs6/sp3nOXJSeds542yWEl7eTvuPXjH/4w/hKGWZGMozoScobz6DxI29h7dlnyVyFAECx2dIRo5qgrvijVTKEJ8CwQhNmA+Btt93GT378Y37+859LsKsC4D333MP111//nwPAW37JLbf8iptv/qHHAAMJPvaxj7B37z5+/OObZF+m2O655w9cf/0/VwDQu6uqVloCUL72ta8jPP6+8IV/fkEGKMStwqVGhLGve91rnwbQYr/PDIHr6xvZtespLrroYvn64v16vb9flaFVMBDjHz/2UXr39vLjH4ljVr3j/fwXuP++CgAqzw6AVQboHdPlFeeca/7uBLBaF5PZU9dGEyucC7t++l0mfvAZRoWiIezQ3R0i5o+h1ChEfMIhWTzBYmDYIe/rZuFp5xGqCUuDTj0cwrYcfvr9mzj45C6WnLaOK699tQQT2dRf2eyyxdSRo5RVpFDZyhRINNSjN4lhQ5Y8FsUsM3l0iC9/+vPU+CMsXruW895+DboUJ0cpheM8eMONrHb2YLXMcMe+Dg51n4VRD9v330W6/yiHcksZGToXx6hBC9XIAodllqCUl0xSCq8d4efnSXIE7mqumLYmiIAOmh9NAJARkl0flluCsqhQ56VMSHy3TbGv7Im8oBdUafh8BpYIp3UDny+IogZx1CC26NkSeGtl0Io57IlBuZ9wXQumEsdRhO+fD1VXMG0TNST2IRysVXlspalREDOBFR+d88N86ENXoGz5yG/dndtGyGfG8SkZktE2YjUNKGHRIraf/r0HaEvUMjj+BB1Gmg90HGNh7BiTQxY7BxNcfLFKZDzDmFqmZmkbpZ3jHDxYomHVqSxeESQ/GWIoM0rQNqgJBdDJ4DMj4EYgnIYaP2ktwq4JC7VxCb5IF4ZeT0vbHPYdP8LQ9ge4ek0T20d2si2ZYVQZpDt/nAsuiBJ3PoWZOIY7cjOFXpMjh1eRyl1OLHwYd+gwhx7ysTAfhqHjHJo/ymkfbMSIFthz9yCHbw3R4etm7oazCGdsUpkCNR/aTHBJF1Pv/QfMe3/BPitFacbiMEHa3/o2XvbOD+DOaybgik4V70MXnYjHh/rQ/C6tdfOlVMBjKSeDoxP2PJUL2bZsTtu4ke9+73usWrnyaQDoubz0SAfnky4vp0kDgPXr1z8/A3wWACwWp/nYxz7F0NAwP7jhe7JKl83m6OlZzB13iDB79dOcZE455RQ2btzEF77weekr+EIhsAizLr30MulSc/XVV70gALa1tbN69Sre9a53SXfnW275RQUABQP0AFCs1h//2D/JY77hB9+TKYKeBUu447e3yRB4UpjDnnbmiXPyzBBYAODFF19ccc55xd8fACu1V/EJq64tuxzcXJ6fvuWl5I8elrKT5posHfMcorFawrEImiIqv0LPV+LIcQ2lfjXzNq0TqxSu5sOIhGVYOD2ekuwtHI2QqE16LivVkQ2uiwDA/NgEgYYkuj+AM55mcmKS+gVieLoIPUVOrUwpnaWv9yDjQ2O0tHfQsXYBjhgMVtZwwxH2PNGLet8NNC1WeGAwwV10cET01x8dkiM406EVjI9eTkENYkSb5IwNgXmWBC/BAgUIilC4KmQWn4IQMntaPhmHC5IgvAKFsYOQzSiCzZWwywXZvieYnbDN8vZTrgCkKYslajmL7pak1EYAoSMmP0ViuIEEptuBkk+jTfZjTQ5AohFf7TyvJ9gpowcM2devCPejaJSyLZQrJQqj+1HEa6o6K9Y087a3nYey5VXfdZ/cO01JKROJQmNtM/WtKuHaOo7s2kU5brB6/jJK+/dypP9eLu4pc7l5lKmp/UwHG1i6ZIymtOgrDGCUfYzssjg4bBLq9KEbIUJairZ6P2aunraO00lHpvALA4JyjGzEIeIkoGYOhOs41tvH/vvuJzozQ2G6wF3TU5zz5ktZvSLJHblB7jYyGFqaiwoKF192LSHfYgrGXQRH76H39waHjr+XZHMP2vYDtJYLJFcupXy0n92/vh1ONVmnz+fBe/aRDkAg3EXDNetY27GO8r27KPRNMvH+ZahnrkG95p1MP3InzWaYSZ/C/vPXsOKzHye5cCmJkg9X5AEVpWKeYLG37yl29j7JFee+kpBfzB/wMh5Py93Mcp6+6mVXSoCrhorCzUXkra677jo++9nPVlxernuGy8urK6zuZIgpHGIEU+voaJf/E7myzZtPexoDFAAotg9+8B/I5fJ869tflyH41q2Pcd117yefL8xyknk1F154EXPmzOGGG34gn/dcADjbpWbjxg185zvflvt5oSJIMBjm9a+/lm99q+r+UgVAwQBFCCwAcEamhj/4oY/KY/72t77O1q2Pct37PnjinFz3vvfy2teIc3KyCPJ055zNfPOb3zzhnPP3RsFq7VyVbQ42ex56hN+/4ZWc8fGPsv/XX2FFk0UkqWO0KsSk8EVHcQI4TpEjQ36i3WfQsLoDPxFpPa+LGbjiZhdho3SMsbCsspSaeO/RW1BFW5mVL2LXiLRTEKbyjB8foq6jTdrF4QqVgigylHF9KqbjyJk4ujAQ1URKqSg7JgrlCL//x9dw9qZWto+afM0NEJ0T4rHbDqGGHNL5BvLOm5gyLQLJud5cDdfALucpCQssweZs0UYiJDKeXb53vYvrXuQHq2AsoiUhVREDkgwU8f40UeFVZcrIVoW9vo0qwM4qolsF1JKJz5zCKKbwZyeJFKYImBkMt4ShK0TjCYJGRI4S3T+Zpl+bg9WxWWQM8Rliip1PzjLHFyQYr5dthrqbwxzeKW30SkqA089Zw6tecTrKua/5snv4sIPtDxCuE606fi49az2j5RQPbN1FVKsjHInSu/9JDAq01jeiZfbyityDLGweY1PHNFYgjzNRz3gxwwN7A+StaS5dAuN+nRatTFLRKWgBdvQnmLv2JdT5ptCNMVRLSF78OHUxcrEkUSdC+rHd/Ob2u5g8MkNoEbz6Fa9gazDLtyd3MH4cih02Z4Ubec+l7yQWa6Og3IG1/UmeujOFz/0XnECEHcOfZ/V6Fzs3yZMPTjGTPkKtDavUxXQVzydXbCC4LEnjxk5Cd/rJTvexo6nA8k9cS9RK86/Xv4uW+1LE7P2Mbr6ca77wLwSawqQ1k5pMlpGxPHpjPeGITxopHBjayi07/4Fzuz7I+p6XoLhpsGNYPvHBimSuSOR64afYTt+0mW9/5zssXbr0RElE2EAJu/d///d/rzzquaQvs2/lZ8hgZHxQzdB72UaxeYU1r49AzkSVf/FymC9GhlNVZf29QcRjylW2LFLp4jdPHnEyuVopOElWMbtS6L2Xk9tJkPjL45wtlfnb30WV28tXlJIOV7J4LRhjZd/93PHzf2JZRxOBRo1a0c4mW9fKOE6Qsl2g71iEuWsvJLKgBRETKYYfIxrFFrZRYm0VEhGRVhFFQkeEbKJXuIQrWaSCa9to0tspSGpyklBYGICo2JoYcqSBZpAVVWXRHiwAUwiGxXHK8FTBEfk5I8KPPv8Vrmod4W5D4w++NQzbuzkw+RRxx8/0AYt9mc9j5oRBQQLXCFDSTXylJGktgyNygaLn1/Yq0mLfGnmvAiyss4QtlmyXc9HtMkGriM8uobsmQcckqLkENJcus5cEFs1KiSa7QNIyiSsQ0U10VUhqXEqOTcYqkbVKpM0CpqnREOlgXp3CU4NDfDLTyHDLRVjJHjn1TRfM2coJIzF8egKrVKJcGKKQGxfVIZlHvOSKTZx/5TqUc952gztwpEwwaGFEJlh56iZMPc7gsRGyoynSE1O0d7Rw9Gg/w0dGCBJmzpxm3LFfc03rBO/Ysg+1UKA46mAdh0MD4BZCxOfbRMsRbDeLVp/EDcd4MLOKvfMuoiec4XT3KWrdGdRYHdGID6cQoiDahLQRhvYOM77nGFM1RTZtfBk3HNvObwpH6b97jM4V3TQuGOB9ic2sWdWG1rabsulnzwNZxifOI+c7wpLT88ybF0QTyVargGZMyYLZ0d4ItTteSWS4hv94+AZ6m6MsVA2UmSydF2+i7fLz+N29D3HZxi2Y7hhadgY1HsRUZihYIf40cDf77jX58EtfT2tXHFWU6EsBHhv6Lfc770DZcTrvu/JHaBRx3YC09dKEY4eQI/x3A+Bf3OeVRHUFRDztYjVgf35Q+M8A4OznPE0ULjXlJ2HXY1IC9CqyiorL7zPqq1449b8RAEUbmNfhL/tz737bRejWTpoTAYJNBomQjuMKVlLGsUOU7Ax9x2LM33AZofmN6EIQ7Q+ghyM4lSKaV/0U+xTtYzqOaknw04S9li0KDSL8rFSBZZuFJycpaz6kFFDMxtBFf7EILx3QKwtABQBtMd1ND/HI7ffQ2ncLuyJx/lT7RorRLEOZXQwdfYxi3qH/0LVM58MEa5qx/CFUrUjIDhN0imhmFr+ZJlpOE7JyBJ0SyfwUYSdP0klTb09RX54kZgvm5pEAkYcTXz6nhKEIwHRxjFaMgIKiVxQoPpeSInR/Qelr6BNSF+kh6A05EmMDMqZJcbqIXqdRG6/jR702/xFZgNV5IU7OpiZWj6kFyVk5YFiOyFWdMKXsBCICMTMpXv6a8zhjy3KU89/6NXcilSKQDDB/8SZKSht7B3ZBdho9J/rt5tC7bxeTk1msrI/yjIs/0UDXqhKLi3v4xKbfEBnLkJnIQyrE4ekM6rhGos7GHq7lzsaF5M56GXXNawgvXoFhlCiYBcp3/obuifvY2FQg5GvlkfQgD9WNsHJhB6mZHL6pMqFkLUlnLt9/6gHumDqIvz9CTI+yZv005+3uoPNijXXndNGfGkY1Ghg8VKbo5jjzjKvRXR+2SNgGprEcA0U7gH1sjH3/liBgd3Kj+0du79Ix1SyN0yWuPPOlJPMNrF2xmeZYhN1je3jiiSe4d+JPHA0+TqJYx2ptPR85659pX1RHGR9Fc5jJ7FM8NvwzRmv+THl7F++4+G78kiKIi1jMLtUlxReC1dlbFQSem4H9jQzwBIs6wQFPVusqLNBjgC8sHvakFy+GK558h7Of83zPF3m/qrW5B4QnVHWzLMlEPqmSV5LCs+rr/M8xwNlno+qIjFngxouXsXC+SV3UINwaJqSrOI64Bsq4TkACYP/RKPM3voTQ/GZ8QsQsADAS8fR8sqLs+R6K5L0lZCBqGSEr9om2NsfA8hVPfG7V8yUWkLwWIly2JViKxddnecuL5VPx2Z6oWOgMLTEv2wgx3D/IwW99gMCCLp5YeD2B+fXsOfxzntj9UywxLP3Rc5geczBqWpjjc+g2B2krZ5ljDhPAIuwUiLoFglaegDAxEVVboXAQuXHXpWjbMkwtioFJMjfoMULZTSXAWOR8HVsqHBSBUj4fZXF8wtVFpAMUFT8aBiqyvCjtBR1KqvAeTHO8MMPcSA3ZTJz3ZTWOdr0GzReVGkM1EEExDFzhBK8oFLMzBMN+1LKJOT3M6954ERvOXoDyjs/e4k6OjNO1dgXHSHDwqEPSnsZMH6ervQ21WOSRhx4jl3MpZko4xQKWz6UxkWNFbJRPLHmMBmua0REdNVpmcibN7slWIokEbsMqDp5yCe2briRoq2T8OWFIzfxHJqm58Wb0od9inTlG0x83MdRW5OF3PUWuvsiBgTJN9QqqGBJ9sImt/T7+ND6DP53BH5jmzAsUrrl5IWd/YgmxNRlsrQW9uAkrG2PrrpvYdPo5slRvZYv4EuLmaaY4tYNdjzxC6vgkwbohxu1pjo0s4jt6B/F8lnluAxd2X0pz1xweHL6N2297DLu/na6exfjmDtFVE+GtF76F5oZWDhcHGMqOk7K3MTT5C+K1RVAi5PfpvP6suwnKMZuiiu3Ki1aEM/asSp5ctGeHp89KwP5WAPR0YJXo9yR7OhECV8HvhYHtP8MAX3ygWW3n824OTxX7DKVxha16IOiZW3rb/wwAzn5v4hzLG1tRMEeO8eOr1rJ8qY/aeJBga4SAcGpxxe0r9HB+LHuG/mNR5q6+iPiidlmU8gWC+EJCBF1pCXNsnHweNSAqqAIIRIuJuIZ0bMWPYYvfZ+fcvJSBLWZ3CHGxamOpDm66gBsOUjJ0IiVv55Jri3ycP0jJdvn9u99E97I6Hu15B8dqAvQN/YSjowcYzR7nJb1r2bD3MLXhWtpCQcKGiWXYmI43yU0U87xJdhaOmLuhFuT+BYAVLYdC2fVMUm2LsismvDnS7l5IXqS5g+bDr5dlJ4tgtz4b/JouByZZShkbSzapGgIIRd+xUD6KYUqaD0vPkU2XKGcy1Idq+NqMw48ar0Jr7MEuaej+GIa06rJkL7Mv5McfDJGfGkW3JnjTm7ew6tROlPf+9HtuXbqdhvpF3DdwnGnXYGltgP6+A3TO6+aPv/69HEg0OVEgkx7HtiYpqhahbJEr/Lfx+lMV6mr87O+dYF6rjTka5jcd7ya8djOJRcuINURQHRW3FJY6odDhJ2j66h003NmPXePQdoVO/rtJMnN0bnv/w9y/ai+FQ2HCTpCOpW2kRybZe8jH+EQzIzt209kSY3Wnwct/0kDgpXGWf3oZStDC766A1DH277+ReXPr0Uo2Y8NZGhfU4tLC+PFRytZxWubXYoVSuKrL1KDBsp+kqU934u/LsuUVq9k9vp0jaYXy/rl0+pezack8xiaPccVZZ7Jm5UL+4+iN7E1NkM7soqXZxFAHSMYUwoF6lIMJrtnwfxGdmopYhUUzjyVkDMIheDbQeMNjnj8z9bcAYCWz5ilgK2A7K4f2NBA8mZt8PtA6WdX+a7ngC4XXXt7y6eB3Mo/pAV5F4FsBQMGMvLP5Pw+A1Xcnjnj6wC5uf/1ZLF3hIxkLEGyN4ZdA5a8AoIHjznB0IEpNzxk0ruxB1YwTACiB3RVmIjOMPrqDjmUroamWku6gi84KcapE6CtdlZ5el+4AACAASURBVGXLhQe+Qn8nAEkzpcGCyPe4mTJHH9qOPxygef1yqbF1RRuZPNMaiJGXwQC/uvbNrFihsS2+gQdqaihwmFhoA8Pj+zjvYIjN996CFQ1Tb0SlzKRkCMAqVsTMYAqAE0BouwJ3ZagqRNjCdLQs5oaUy5RdmxIWZcuhJIaT2yKv57nLxKVzsxi4LoYeiV4Il4ChERAyGlXz5n2Iljt5brxh7C5BOQBNL2lMpkbxqwpPlXR+mW+htOhMnnRryOhReW5VMQRezDIJ+TACcax8ioA7wpvefBFLVrShnHHjKe7UTpVYeR75YivtnWeyYvFcHnxkG93zF9O/ayepMZP0jMJ0apxMdhA9EieKyhdbvsaaLh+majA4OM48BXbbGym9/QeEFi4kWBS6yDzTqoNRNIgN5un8xLeIW3uZEeHpdpXa+GKUGRvT8HHbwv389M3D9GeG8Q/bhIIB6ueFKY/WEDo2n+KBYeaE66kr9XJxY47hjkb0BU1sWBmkqa4Ock+yb9tOGkJJzIlpEoKFRmKM+zIEOgMEgrXE/cLhZQT0afYcmOaKHwQwx0s0lRSSbUEa5nWxqPk0xva7ZCyd+miEsemnOG1pmnSphl/G+9EcjTqfSXdtHRND2+lZGKO9tQdtbyuXrfsAYpKDyPvYSkn2TgrlfjW/U71hhCL+7w+A1eZ4j0l5RgnVUkg1hzb7u/jviwPAv2RlL57jPd8jva4GL2XgvcYzGKC0e5p1zKII8D8NgLOrILP46lTvDn731gtZvEwhHgsQbo1iyLBPVDrLuCIXqKQ5MhDDaF5N56mrUPUQqt+PERbT0LwrQrCa3ocfp7ZhLmNFhZ6ueYRrQiAYmFvAJ1xXZK+caMxw8ekBbFdDnylTHJniwOS0NP7MHu5jzvx6GpZ0SOBzRIeGaCAWIBkMYsXC/Pbt72Ht6hIP9Tv8oqOTuUs3M7/+9RSdaeoOH2LdP7+NdNih3R+hqIUo60V85bgXXQhAskqUSyLXXsZUBMAL/z+HUtn7m6hkC3NSkYsUrXCWaAl2XPkl3KhndJ9kj+J+8GsqYcNH2NCI+UP4dQNVF5Iz4SgtxNAOrqhAoxPxiSFPUE7PkBWzUjSVx8cyLFi6lANWlDvthTweXkre0FGVEo4vTDjejLAsixpjvPGNF9C9sBnltB90u9v6BjD8JnOVWsw9S+hueRt5tYmW1jDtdQq7tu/j8KEM+ZxNJjVOfW09jYFpPjL/X1llmxRKGlkx0Oh4iIcv+iiLLnoLVtghUkqi+ApMqD6ChQKt/3gLiVv3EoqlURcr2DuHYKKTgBbG8unsqBng+nP3kmm2MJMximoUX9ikaTjIKYUVrO5exPGjWZJ1d3P2FTmMwAWkUhlqfQ+jTAyTGsxx6LEATMRRJ+sIh3WmtAE6z5qkc3MNWv1yjOgqHOVhVPZwZFeAc64bot8v7Irq+cZbP0FH5wK6Ys30HRvi1j8P0X1KJ4NH9tOZv5O6xAxfyoyi+RaguhnKOYeujgjL5/uJl0Ms1C9jZftGFNHHaIewtLK84KSZ7zNzgP8tAOiBi8euxIVfYVKVG82rCL9wDvDvA3XPvhev+FEBPRmyC1F5pdVCRnYCAGfl/yoM5n+UAT4HAGYP7+Pnr9nEspU+EoIBtoSJSIt8YYsvTH5Fp0OGI8eiuMkl9Jx+CpoRlTlAQ3QuVD4tISuZPjzEjOgbbp5PKZ0n29dLaWZADEujSZgPGGLCBWTzRTIFMQdDx65rxp9oxErWE/Yb5HdvY/Vp3TgBMedbLMiuHLZ+AgATYe55/0dZuTrNzscG+f7SFpae+WE6wi+RD7Fn9nHqm69g2tBZaMTJCXNUfUYOXxfLq5gVYjkOBbMkpTGil1gIoUVzgMj9CVYoQE5Id2TOT7S/VRSyQrMofjcVB9N2MC2vP1jMDPHrGhHh6q7raNLZxsFn23Ix8cn2PpegXoMVNYmOZ8mmhYolz9axGdYvW4ovbzJa0HhIa+X24DL2Bloo6xECsVZZWa5PzPCmN17AnLYalM0/Wuv2HnsCN6ZSG3BQd60lX3gDLQvWct78BmqdAmMFlT17djB4aB9lJUywNkJntsS1jd+nXd1FeLqGQrnMvskgk2/4NvWrrpBe/Ybs8bNJh1wCdz/F0n+6idKxABFzhJlIgkjRIRWaoGhY3Lr4CL2nDtC6uINE9xgHU0c4eqgTp/9smgfLzI8kWL/0PMYPHWbBS+5j8/ktKM5VuO4UufGvkdo6QXp3kiduNomV5tGdmEeNVkt/0wGsTY+w7uo5BBuW4GqvwdFuAh6h/7Ewq74zjtsYoaUvzvfe+0nO3LAaV/GRtgr89Ce/ouj4SVsRNHuE1QuyPLHvLu6camaK4xgNFh31CRaF57CmZjGXLnyVrDIJTJG3tSJSvyIHJOaVPh0ATjLA2fmup2WXXgTuPF0Gc7KIIC/PSjJdmCmd4J2e/EVWpD3mdxIAZ/NRL1B6WiruxC6qLK3yhmY1QD/TjObkGxCLQFWmInUes2ycBJOZXfio/q8ipJVmmpWKpxSfe+4xf2n//0Kn67lynS+cA32hPVf/78ykueH8FSxZm6YuWEM0FsBqDRDO52QO2CfGPNoZhocVsqHFdJ99Pn5/CEU3pBBa9tNKHzwHJid49MAga665jlJeoZCbIJ0aw8mWyJZKklkJBmZoBobPT8AfRIvFiEZqUIIqx/c/Qm1mgMb2ekoBFd2uGKpKBq2hBIIyDP7TR/+FeSuOs2fHGLdvfAs9G15FXKmhrPmhVGTFW85Emy5SVxOgGNAJl4K4qilF20JqJ4odWbPohbqOCHMtOSFOSFdMAYIC+Gzh6+KdZ1HEEOGsADW5HHsOprIAJAsocmamcLqxUXzeFDqREwyoGgHFxfCpYmwwjaU4hbBLPj1CPGUyHfTzcGqMjd2LKaWmZDtwvuAyqSZ4mFruDJ/Dobmno6tFljanufYtG4nVtKGc+cu17qGjT1DyGQStEsbONSSC70NLzmXt4hYCukNv/wSxoENr2GCgb4xDR/YzR8vyoZbbWKdsIz3uwyz7+LN+Ki0f+zrTwRaZ0DQQQ0sE+vcT/se7Wfp/U0wwTtqXZahmnK0NkzweSTO6KAxrVdrrp5gzVWKs3MzFF/kJpBu57Xqdq9a8jmw6x569B8llt/Hhr9bQ0FMP6tUUy8PM9L8P65EcW39YoGfgbMqjUUKrGxj3pRhT72H5xWN0nDcPvfNiMuFzibo/YSozw5ZvFNhfGiS8rYUtGy5j+aqFmFaGxdEazt+wFtMt8fiO3UyXE0zlHO773Y9xzOOk5sdwWsGts5gTirOw0MjVC7fQ0Vonp1OJIcxVnzYxj1SwGFfoumZtXlucuI3/FjuqZwNAj009HQBF9U+gh7gJPHfekxnIkzPwThQZnveOFwBWDVur7FGwiqoc41mefKKCWwl1ZwGeK3mMB8Uyp1U5H57jTpWxCjmIFwaLKuZJAPT47ayy8IvFqlmP+/sxYBubmy5eT3fLIerCtQiMCbQlCNsinR/EsX3obobJCZcZYz6dZ5xNUIS+Ph/+qPe96qjh5rMMHRom2r6S8LJTZRuYz3Ex1SK6I1ilt6yJ8yHzyQI4FQ1RN1THx+j/0+10L0qixfzSl1SswJ6BqqjSaqiBIEowxB8//TmWLjzK7l0646/9LsWaHkpiHKdwZFd0et5zPoEjg0RqdOyQQbgQlppE2QggwnXbJlcsyElrplUpeIj3K3KBYgymTAEIKYtIdohxF17uUlx14ioUYFgdnym8BXXROSLkPJqLLsdr6ggIEfVlnzBIsEwpo3EQFV6XbGYEn62QVwI8PDHJxvZunFwWx6/gs1QsWyUfKJMuRLkvcgq/aZ5P7bJVvPM1Z1NK6ihn/GqROzDWS8mMoKfymA918pqLf4IdaGHbSB/jInmZciiMD6AXpkiqIboWtFCYnCLs/okrImPox0fJJxTiZ7+PuvOvIOeIKe8lVC0szQdKu3pJfO7HJA/ej2bGsLJLORQZ59vvD7ONYcITveQH8oxOHWdOz1yS4RSJUIxz5wTY0noFv71pBPLtpCcGmXPKDVz+qvOZv24laMuwyj1YxZ9gH3uUgSeOceiOKWZEpXq+S8fiudSHSnQua6Yw/2U4bg/Gvr387v4H+OTYNOORJLVTQT645N20LG6jtnMet/3qVpZ2t7C2ezm//MWNFMwJ6lp7KFKP7qth2fJFPHD8t6QmDxNUc8QchWu3vI72mh5ZhZsNZ+I3TeQtKivcfx8AzmaAHqh4BMy72T0QrP5cmdk4G0hk2PlcwCxuIq8B/iTwvACInBAxi6fMzlMKoK4CYAUcq+JiCdEV2zHJWD1G6AFg5T1UfvrfAoDCo+f3H3gNNcO/ISpmftS4hA0/kVAd0/koo5NpujuTTIzlKIc7WHD26bLSK/LDftHUbwjRc/Vz0mBqhr1P7mLx1W/FjbRgqVLth/Cc9jxhvNJUdRkUZ1a3iqQf34oy2UfdkkbJrISIxBNRewAoJtcpfg8A7/3Ex1i7eJB7+pZQuubLOLFaObrCUiz8mp+O699A9LFHMcIKRjSAUQphqSUUTYCwmHNsky8WKZklTDGiUoTArgA/MSvYxhYVbSFrsYWGz5bGruIohPRFkD8hc9FEJVzTMDQfAd2Qoa+Y86RJVxkhfxEzQsr4LOFM7WJqwihFJSicYTIZ0n6DEcVgz+AIp8zpwO+U0YI6fjF/uOyQlWkVG8uYxF+o46HL30v5PW9HUyMo5926wD18/ABlM4o1nMXe18xl6z/K3NYN3HtklKGiTl0hQFA1sZxpaoMGmcIk08ez1J62gvRjW4nbGSZDtrSkCaitYMUoGBZqUqe5tgXdLNG953e84txxln45SP9AgoQV5IdbtvLz80JMZMcx+1M0LyiwkE7aRYK0bPKeV57Owz8sQvAl7HlqG4e33c9Xf5vh4EgJplpo7fZTP/cqiso0tvsY7mA/00OqqKWTbImRmvYTTcxDDYfx+9dQFEar3M/tv93FR3b0UZ4ZYWP+NVxwZg+LF2/k6JiLmZtA0zLs37WLdUvn89It66WYevf+o2zf00dTx3x6B7JkBg+yeVkXZ526Gp8elPMdxGA7caI9/iVCGSGC9gDjmbm2/xoGKLRY1dcTIbAsG55kWCcEdLNFxc8CgJJ5PR8Aejq1k9sLsajZYPnMYsdsAKxWFKou3LMY4P8HACg8kw/e8FUGbvksicYgkTaHaBEmSyHybjsNrfN47PG7qEvUMXfROtpPWYoeCEuQ0oUURrS2SSYnkE4ARZnpwUnK2QANp12EHauRbOjE9jShgBAQZ/EdPsyRXQ9T150kJrpQ3EBFQik8/CoAqPlQ/UEIhvnj+z9Jz7Jx7lKuxLzw3TK/Fi7rWFoJWzVo+em/Ef/5v0ujl6joOPGFsYTVlfxIxaIkDGJKlM0yljRDdaUBasm2MIVERlSIXQF+ovAh4FssxpWkjAIB1SfBTMhc/MJJRhX3kZgFLOQ8yN+lNaoYdSlYoJDDOD4SKKSLMyTTwmXUzxHHYdfMECtqGkgEA5Q1i5hgspZDXiwYrg8zMIJTqmPXuz8PWy6gzgmjvPSOFe6Te3dSyvjJDRcpTYcIFBtYPucMJq0uZtL1JPN+QgGFsdIoqpIjqgXYtGE1xdo6DF+UckCnb8dRBo/8mbUN8xgatBg1dUjo1DQGiRk+8qkpOnY+wGceVeW8kaTbQKlzhm8veZCtixoJl8Z584W1nHXmRQQKxxg6sBXlSJJ9+2KMqxfRd3iUfY/ez3s+l2Qi5TBzuJk1mxWOD4/RGokx1wiSO3Kce48e5Px3vZFoQyuO1kyqYBJPGGgzJexiH0X7AF/fc5Rv7HiKxLFGLl/0D5x9cTf7t09x4L5fUYjU0rniVOL+NOXCDK992aXEfeKDdqQi/4k9uzm0d4qFS7tYtKRTAoUPn2fdLeedCk2gw9DoDLoRJx4PSUmM+Bj/kgF6ZYj//PbMENibqOVVgGcBYCXs8F5H5CRFBFMBMGE5doLNVUHthQDwuRjgiwlHq8dXrVBX2vdmn4ZqyFyt/opWsorrtlfTni3gfjGv+Xxn+IXA+6/4dGzo/+Uv+ONX3ktN0qFzhY8aR+NIRqO29Sz89a3EahQO7Omlc+EKou0JDJ8wV1PkWFdD+AEKZiXDQlOOcnRKflIHjxGOJokt2wzBJgpiKFEli6vJYrADZZPc/qcY6t1Gco6feHejrLgGTe+6EymYvwDAUJhfffjLJOpGOD7/HVinX4mllwmXXGzVxFVCJP90Ow3/9iGZ76v16ygVvaItcoCV8FvYT9klUfQQDNCTxRRFt4ZZkoxQ2vqLMbgiJBYAKT0APTCWTFAUPgQAChYofvbpBHwaAd2HoalSHiOJhCykOPidEkG/ylBqgrCpMxTWmZxKkcoU6Q7EaapJUqQkO2GEk05BK6G5KtM+lbw7n4FPfhlt7XJZfFKuvGuV+/hTveSHymTGbIqKhqFoBFNJfPlTmFN3EVMTeXyGRjihEwybBEpBehY142tv4fDoDNGCw+RT+2hes4SVsTK7Dh9h5z4Hw4gQbSvRGDdIT1msvaeP9x8oUiCDETMxsvUMLe7lUCRETslz7g9WE61twx3+JfsGTB7ftomCUqA43UDIMji46xC5XIrGWCd1c+Ywb1mE47t2sKw4SWvfNInDKXZu8XHq995EwG6EAzq51ASBRInyAykCO46xPzLFu9tn6A2WWPRkLeed/QpWrWjn3t/eTvefv0lvaS7TF36I009tpTg9zOKOHla0dRAV16kPykKwXvImVsnGc5m2EXMbNCl9EaLV0clBbvnFHWw5/6V0tTfINihFqgNPblUA+vsCoHUCAL0wVXbVz5KWVAFuNtqIsKsKIrO/V+t1zwYAVQD0ALXKBr2Q9dm22a9blehU9X9ymrV3k0o8rwJztVgjcovVfKAI/cRWyWVWAP1/SwiMZbP39nu59ydfpN4cZ+H8GRJ+OJqGlnnnMONL0LGwlZAwONCDOJESPldcWN55DIh8oN8vAdDWLNm9IXzuzFKOyf2HiURbKTV10NDWJh2PpSd+sUh+eICpiWEKhw+T7ElS0xJHVXzkNR3dsdEtR/YAVwFQCIkVIbLWDXb/8WFGhw+TMjainH4pU5EAflGR1Yr43DD+Aztp/+hV0gawUVPJh8T84oAENLMyH0eWpcoOVln4/tky/WWaJQmEMveoCnG0kMCIhIeoEnsmqNL4VOj/NEWKlgUABnSdoGEQEoUPYWMltIvSCtARXqzSGSeo5gnqGqnjUzhqhG3zfRR6DxHIQ5ceZe6cOaRtE/KmN39cFS7UGmPBMobbxuD/+RZmZw9hNYFy2T1L3e1P9pHdl8ec1MnHhW4thz/l4/SOd7FwwVu4/8hRqdXpisUJB7MMjUzjlPpoys2QLgVwjDqOp8ZJ9KzlfVuWM+lM8cif+xjee5DQnBAL5vfg9k+w6TePsWE4T3HuJNMxld7xGXKX5AkfDeLbrdP08Wa6zliMr+/X/PTPNTxw8KWks0+wpT1JfXCYifRSJmeC+JUJFq/uJmMWiZUd7Afvpa3vINnpScxXxllx+Wk0PN5G8ZEwo9oMdn2RZG8LhlpiaHyM7YkMP1s2AtFuXnn2y2lsauLnd95L9O7vk84pDJ76cjlqb8X8ZjlSb15jnFWLOnEMjZ0Dfew+8Dgz5gRGrEQwYpKIuPg1m3TJolhMMzYww96Hpvn8h2+gOVrrqfifQTT+awBQNhxVAE8AjADpCgDOnitxcgKNGEV9EsSqQFgpaDyXq/XJ8Pjp7OvEQPkqLp7AwlkV4MrxndAoikVEolrVXrlyouTsyEol+P8TACxQptQ3w7FjjzF8683Umg+QTCiM50ENzqfjlPMJNURE6RRXNO0nhbBX3G9eKCmcUkQuUAh3RRlTpjAUU1aHxeJ67OBhNLNMfbQB0xSMS7SQQcFMY7tFWjt7UOPCeaaErxyU3neuXqSsldFtsT+PdUnHmWBI9qerk8cZy8Ejjw1T3nQxqUQHyZxCPiDctXWUiTEWvftc8lmbRsdmJqgQFvO7DR+m1CFWqrrCzdkSjE8MSbdkUUSEv1Iu6IowWHSCiOqumGXsCbJFJ7ohwl5ddIR47E/3aeiaSB2JCrCnRvDE1VByNVz5+BCKX2dvsUiyqYvxZJnIL36PrmfpCMSZ09zCtFXEyuSln2RWiKvLBkV/hlykm/7v/BA33owSCqFc8rPF7o4nBxjvz0h3GzFwSg6aL+n0+M9kw7qPMSOdWWE0paGTlqFgS+4RVh66n8HpII/WLsYKd+C4DSxb0cqm9QsoCeY2NUhtbZzmQybFn9zLndHHaTQncZtzjLYojNeN0elLEg+laMs0ccGGxYRau0n33cltdxzk0K559KzS6K5LEatLcGj8SlIzCjvH9/GytZew4+Yf0ZPzERs9Sn5kJyNnlLjsuotRb4fM/tX4Fy8g7g8wtPshon05Qo0OutnDzL4xvrPkccaWLubchjUkAgnusx0eGDiA2TdEXdciLjh9Jacub2bQnCSQTnH2mhV8/bGfcs/eO9m7ZxsFZZCmlfUElTinNYXoblcZy1gcPHiIwlCA85e+g2sv+ghBJVSR4D17Tk3OSzgBFH9NODw7AVTddzXnJ34XubXZADiLCcoXrCKycO0Vf5iVF6wezwkra8nPKu5eYsxh5UaqsLEqgzkJYl7V8S+ZWbWAUgXpSrP+7DTACdHz7AJIVbbjMcFqGOzB5t8awj6XDOa5/v4cJBcwcWXivUyJP33herR9/0Fzi+jg8DMxaeL6m/DF20hTZMWGddQ0dCEyRdLwVC46Cqruxx8WkhgD1xULmqi4arJ9TRG/5/NMZwtkc3kZXgZCAWLJqJxj7Sp+z4pKpqKFkE84w1iUjJKMUIJ5MXTMxBIu0/6YnNEzuWc3fiXOg/uK5De/AjNcII4IFUXlPYKRGqH1Y6/AGpgibkM+NEDAqkPVI7hihIZwf3GjsmvD5+ak9X6p6JAzTfKOScbJUXSFbEYAn1+CoeaKQo6KToC4ruALhnGDQYqaju33y0FGubCYU5zAJ3qkw0Fc4dUXicnH6sEkuYjGtOGnLhoheMuP0G/7PhHFpT4QpT4Wx3JtKZqWc0gUA91VmDSmmalbxcC3foQVbMGNuShn3NTjbnuon9yUCDks6cogRQ7C9eFQiFdd8wPaelah5mZ4YPcQBSdLV3MdKwd/xuLhhxjNOdxW+xrii9ZzqL/ICEXWdbXT2hlj3dwk+x+9h9g997HhyBG+sqaeu5O9hK08ScUg2mQRNbOsP20emSGFN6xfg6V3cujRe2hxtjFxPMvKVQvoT0VYvvEsdu0Z5bt3bWXXnOW8oa+OxQ/20oVGIXOEgePHiF6WYM0FVzPzG43Y+k34SyozOx6md9d20qkh4uUA4UgDY7k8B4NZauZt5syj4sSUefDKhTw+P874eIrlHa0sba9jfsc8fnnPDjpH+5hsGuC703cxnDpCYH8Re6FGfTJITbGAoWssnddIW3uWyfExtPGNvGzdZ1mzoEfqnRwn4rlGP8smTalOiARfrCSmAn4SL2c9R8pTKiAjtQ9PD4M9+3IBYBVwmt1lUW03+wtZSRWUZSe6t/8TDHKWDOZpz6uAx+whKSekL2I/s4Ba7t5r2fO26hDt6uApoY3zRBPVr9nLxNP1gM8NTn/9f/763KI44yJhL6rVu+78Nftu/DhLmtL4oj7KZZdcpkCpHCVjR1m06XTiHa0Ea+or56OyAKkqhj9Q6QP2NI8nBZneOXou8fqJnp9nrKOiL9hniXNo4Ogz0inZ1pJoOREfTvHUE4+x1beY2lM38viO72K7i1i7/HIs/IRmhmj84nX4n9xGwIziBEelRlBc00qwLB27SnYQ11dCK4tZwQplK08mnyObK2OaLjnLIevTyOCXebhiOIReW0+8rgWjrYOa5jlEG5shEscJRnBFgUZox3UV1RCtbMLZ2ftSfd5UOmF9GLEMbCdH7P98kYabv47myxEIBUkmkhhGAMdWyOVMz2LDzsnMuFm3jsGvf5NsfC7lqIOy6dur3Mf/uBcyQi9ko4U8Kx3hcxg9HOaqV91IvqGTGrfMgYPHiHfFuKRVY9ETnyY+eJDB4RQ317wf/eJX8OiuQSZNm7pwnHjIIf/IXVy0aS7dx7Zy0YE9/CTVyr9dO0bOyRM4MEZ9wxRzuzbQ3zsN5RpmDhZZsfkoKxvaecM555MZH8LKqPzqlnt59fou5p7Sw1U3PYSpLOTSHWOcdiRAQxDKU0cp9k6QiYWJNJxHx8pTyHfpxG45yCPHfs4en8pkWIy1LJJM5YlpYeboHXRfvgVrX5rSyBgzn76cUtccSdHzUYvORJI7fv87loXnMv2ZT/GTTZMcWBSn7clJEgdThOpj/HnBFKsvyLGwUccq5dFLLiFrNfHcS3j5+e8nGhA5OZHzCKI8h6xE+r9VpR1PC02f75atgMXzAqBw5xWPEyzQA5wqAM5mbJ4oulJtPcGmZrOq2VXkislr9b08pznBbGA8QScrPwiA8Jr7PS+9KgB6E8ZOpvfFDesxUyFMl+G1aIQ/cYxVhlZ1NfzrGdvzg+JfD4CifV9o9MRpz5TG+eEbXssGjqB25VF9fjkPQy8VmRyKEJ23gYb17QSjjYRCQSkslhKfymxdXyiK4pfTZ06YP1RxzQtln305lSN3K1s1naoJCy1LJRsuYjgqRshgeOsT7Lz59wyYUzy+JkjnhmvY+eSP6bf3cO6S69mw9FL60tPMCXSR+N5n0P/wA7AbZS7RL6e7+bGVPP5AGN2I4fqmK96FMFVIM1AwOeKGSMdacNtXEFp+Kk1djeg1cRx/BE3a1YNPU9ENP5pPIJ5nZipC/pKv0kvvKtLZySdswyzvs7Y0G8NxMCwfGcPC9+h9qF/8EvOH90n9oKaLRcQgEA5hlizKZh7LKXFcDTGaXEL44C1jrQAAIABJREFUG/9KMNwmjWKV9R9d5m57YldlXoF3bTpCTZlzCWdWsGDjR5mprSGgBIgFdJav0Hh16Xd0HvgWhUMTlCba+X2om3sWvp7BcpJSNk84GiQSLmHufpAvfeuDHPjuZ3jpH4aZeWwh37vyOLvX92G3HqcxHmPrvQWKR6JkihkUf5pLLxnnlDnLeeXGMOF8kA/dFKPz6A6uXrKUq3cUmImHuKowyal5h+4dccKxKDORALk9+/njzGEu095Ki9HAUKqPXaW7ORItMtw5wdori2w7ZmN9z8+qQhed6lLWvfXllLQEI7+4i+3vO5XxVa1s6FzCE4d2ko3WUPjNnXTf8nuW22l+WJNmvtbB+p1ZORdhLJzm1s+5TGxRaKgNMLewhLE/l5gfP5/LTn8tkZCXqHdE8k8u7s/O7p4bAJ8vHK5WDWaB04nuimrOT7iPiBBqluxE5pSqspPZLLASAlclGCfycdVjqISsFbDygFRs3t3mBfGVnF2VCZ5oC5lVAJF+RgL4vIXBA+Zqzq+acfR5+j/J+k4C4InxiLN8FU+G2C/O1uuvY4F/PQBawiRNCN9xyas2k39+ijs/fA2LeiYIhP0EkjUE3BRkFfrHoyy/+BqURJBYPIEv4BU/PAATGVIVIxCSIV9Vsyk9AuVVVT3/z3hHIsys1JFmd+UI2YirFFBtk0x4HsqxcfZ//RMYyRQ39o/Rd047TrSArhyhOBUhpszjyOhR5i27mpdv/iqJn32L0I8/h2UnUTFRbZ2MWmJcTVOIdeJvXIkVcZlsbsapbcJuFD6dnfibWlGDYQIqhNQiaAVwRDdMHNURub4SKZECqF5BFRNVcUX4hIRMnAzhpiO+RKeILAS70jBB6vqkV6BKVs9ijB5lYuutzDz4CJ37BliaytIoCiGaSdbV2a4kuElVqb3oJaz9yDtp0OtwRS7xjA+d7h6c2s1weQoxt4Q0BEs+4tkERV7CnJ6XsHBBVLZzrW0P0a3ex5Ij/0F45gDm8RLO6Fwm3CI3tr+BA02XsKqjXQyU5PDBh9iycQnLzlnB9g99maU3HWZFY5Hja+fyu8AA2Q2jPDg4xNapGpShY8xZOEF9u8WFG6MEp0/hsqZaUukyb/nSQb54ikqhXMsXSglWpG/liyvOYHJbkLoHDdlqlFp5KtbD+2nOmzw5MMCoZtA0FWAsfpTJBaNc/YMzSEbreOQOi2+87Q7mo7MhspBNV11G7PEYt6Uf4hub0jQfHeeSfBhtaoxSIIiZT2Fm8hilGeqNBKs3nkW2Scf/y+3sNaa4/f0N9LcHyIwPkH/8OF963x1sWrKSgAw3wPFZuI73IbkVAZeHISfBbXYI7OXWZjOm5wDBaigqHzo7JK3m+QTQCAZ4kv1VWZf399mbYFaVm12AiwyLq/9/evFCSBC8LhPZWlAhJ9XuEvGvat5OPL+aU5z1fuQYxWoI7LU8ydzXCcJYFXeIIkClLazKACu9A55vTLUVbvZxiiN6scYOLwYK/3oAlNIjR/j3CcmJyHnBbZ//IJGtvyQWKRHqMND9Cnq5yNi4S8acx7qXXQCGn0A8iRYIUnLKqD6vf1wwZDEgSIyaxBAMSfFqWvLy8j4k71xUlqHquih9/7zrTGjsbLHQqCWp0HLMBE9975sUijswM1N8qc2lvq0dq2USfdIil/Gj15mkj09x2mlfZUX7Oyj9+YdkfvDvTGnN6PVp9jfuwokXSQdt0so6XvbqG7EDtaiuD39ZI2bL1KPsSsnrM9haWbazyaZMNYwl/RFFKiZPsBA7sZSeTBu7UvcnToLoX5YCcFHJFbUJMXzJUfE5Dmm/wpy0j6IPpoM2yZwuL6lCIc3k8V7Sh/ahjo8SjvnRly4kuGA9NTLDaRIsO5jREEr/1LR7659v5neP387odAp72mVpSw+blmzmiz8b4JzNWzitKUvCN0Ht8G9YrjxKOTXOzISDNWniK4A2pfKtwEru63k3ZyxfhTM9wGjfNj7+8XcT8cHkm75J8o+HiF1wgON1GoXoNIeDeT5zJMhI3V5WBEMsXO8noMWY2xbgcH+UP2z3EcnDhRMZ3nNVE9seG2XwUImXnd/CuKnw1T+YxMdc2tvzjKsGL4ufQU3OYXD3MfxP6UwqT/JUZITL/nEN/4+49wCPqzrX/X/Te9Fo1Jsly7LcMe4FjMH0YgIkgRBOKieFlJOec09OyiGdJJCEE1IgIYHApYTQEyAGAjbGuNuyLcm2ZPU6o9H0vu+z1t5bGhs4l5zn3P9/HoxGmj179uy11ru+8n7vV7nQyo5Hxzly3xHy2RRVzKXFsJDBlQp9HjN7FxVQ7Blue05tCP5671FCtYM4lk4RtkPsKLiPlbNy/maC65s48PJ+Hi0MsL2pjOA8I4ElMG9xnObJ5Xz8gq9TpjTIeIsQdxShP6NB6KSpNJj/GQA80/LTF3RpDPAMF1i3/uTPEgtOupYaYM1YV2pWUn2UusClyZZS8FFdN0Uxae68hmilVqAeA5yJ/5UA4AzWiPcJC0roxYlzqfFAqVijyzyppRKzccwZtNYrR94JuL2TY/5xAFQtNzXYIMqwEiJDO9TFAzd+mApbiKZmoVDklhlOUb/bdWCEYkUDq8/djK28GpPHg9EpuqAVJT9OZEtlHZFoqC7oIhYLRpOZgqiHFXNL1pBpatRyqFTRU9UIV9tjks5JkQJDKkNsPMb+Zx7AkjiGpyLIXQf7eWN1gXp/HQG3k6GRGM1LHMTTIVK9FWy98j78niZO9j6Er99G2YbLmSye4OlXrsIfzBONpYkNreczH3wOg+LGokQlYGXNZtmgySz6IGfTpFIRkrk8Ae8CafSLChCTISfTWVkxtEIYQYK2EBEWwCjampjkJiJk9dUAjfhSqrSb6H0i5P7H3QquDNgEQipGEg4hyZXHKpvGF8hZTKSsoh1FEWfOiCNplqswaVHIWLKY7DYM6bSiSJJivkg0lSOjJEjmB3n+zy/xl0PTrGpvozoxQnl+H+9v7cI42EH3KSPGiOg6n0fJipsLDyar2Lvsn3G5yiQpc+vF57FyyxKS218lesOPMQSS+M/poXFpIw5vgT/3ZPhGKkTA62aJ0oKhzEwmlKBjMMGI04yxqoJVA3389Kx2gtVu2bXOX3SSdiXZ9mIPTxwZYE5ZgJVzWrBbrbSxnPxJB2mvDUfXFId2bOOAtZuzl3g4nM/SccJAc8LKPIo0WdZTvXwDsdwY73tPF74FFfj3nOQrT+WZUzWPk4eOY19boP1cC0m/i579Exz/XQ9bWEDVzZsobu9ndN8eHrq6gsc3GUiFh1m6qIq6snGuav0WG+uvA1OONBbMRbGckxQMokPBPwKAuuuq7/Ozi/a0uNnMWfVguZ74KE2C6Jag+JtmGer7rrS0dJFR1YKb0X+WyV79vCVut3SjZ2NwOhdQldbSml/rlAt5Dj3TrfESJYdS+34y+6lZNLKyQAVACYJGMe01AJQgKOKBYtnMahzOJpBUlZPZ398JyP1Xx/w3AFCBtCGHXRJGDaQtcQrJDIeee41TO57CM7CLGtcEFr8gO1vITaUYGy9g9pXTtmo97tp6bH4/NqcVLGp/3NlNSLv/giMoNweD2jFN3l5tLARdRtwdgX2Fopx7QhczPj1FqquHwy88jbk1RcDm4HjfNL9qSBJyQNBsx6T4SboKzAtAOJ4ikanj+uvuZOjAc3R2v8aG6itxLKlmPD7M/sNfwxMwMDFZpNb7MbZefDs5JUXOmMNqcEuyrMhYF83jnBzeSWfn0wydPMaH3n8PNus86RlJbmfBjkV6JLo3oduywlJU5730dvUONnIuqf+EJF3eKERYc+RMivRaCyZF7TKnswMKJoxyzog/5LGI1phSXEi0GSjgthgxhNInlEKmgM3ixWR2kTKlOXByB8de7KcjHGJJ/VzWtSzFOf4YC3J/ZvpYD53HoVHJEksJO9co1WdfNc5n2f+6l71HeliybDmt81sJO4sM/eeduL57N6lzTGxcH8AheEnWNPd3Onit2sU5tmo8CSvRQpRCxM6UkmLSIlRcnVxYAxcsrcEsWlsWE1LzjOQAwydPYjXksc+ZSzLbQu5gGF+/kyO9cRZcdgXZWIT+e7azK/8E/oyNExgwY6KScpqqapm7cg2eYAO2v49yzYe7CC91Uzw+yvt/O8R7HE0YJxMMTJ0ibUwTTfvJF5IUjAU2Ohqo3zifSGcv+2ODPHqFkY61NdSaM4TSSRa0WGm1tfCxc38v2etFQxKjIkQZjafxAEt7ZJyWBZaClaWWV2kGsGSxliYOZky1klifzETqAFgKfoKyUAKA8jwlclMSgPTfdfdXh229y52gw4gJrC7I2bpiodumvlfTkpkhNUv402OUWgJktoOYOImehBFgrIlHCEtQLBJhAcpsspoAEfWnMx67HnvUbo0aO/y/a22/M2icHYk3H/82rwmumiGPVVjVQinFGMNctJE1Wjm1/3UO3H0P1pN/JViVlNlTa0qIA9iYShVJKTZqW9txBWupaWjFHBSkaBMOowtD2kQ6UiQRKci+2UIgX2Rb7Q4jLp8Zh9+M2aGAJSNBQHDljBkDsYExpvpPMtZ7nPFTR1na7CRjM9E5YeFvrhhjiyJMhy3YnVYMFg+mfIRYJinL1uxWD4sXX8uh7X/E7aphfdMNdE7/Ff+cOfSdeB6fz0h0ws9VW35G45xzGYsdZaynhyULz0Up1pDhFPuP/5xd+/9AOhPCb1/PB659AKupHsyiV4cIDQmKmIgHq9NDKAapJCcV5QRwyVkmXH9NLUZai0ZB9THhFORAQ56URZFusTVvka5yXibYCrLdgFV60oJYXpCuuBBidSkOaala7UYMRzu3KalCGovTTDqfYWJykkw2x8Lqc+kaGeGitevo7tiDqfM+WkydFA+/wtgAuG0mYlMFUlkrZpvCY8YgS77+S5bPvxBn1iJJl1NOC0MP/5Vjt95KxfwUl20RRd85EqYq/nrEgH/RQtasvgSry6ma8oU8+UScxOQkSixMQGSJSEF+GiUbw6B1ohI9ReNTce5VPPSagizZNcylmTnsPtTPJeffQHF5PYM/f56jR5+iMmdjkkmMjhr87S20rdqMx+Yhvr2LJydf4fZvNWL1xTHsPcFH7pvm3XMW0hMIEVYSJOyDJPYXsYfzHLeWE5+bo6lsDsdNRU6UOxhrzlFWFWLloirGUlFMyRQVjhC3bDpA0FiGUWCGqKkUi/Zt4lOlYT89Bqju6LozpRlIbwoHlspKlVhpM5UfuiUoO0nLrmQC/ER96UyFiAQTfTGXZoLPtH50cNVAUI/lqWXtGj1Fo6/ICXsmp1BLoqhdrTXrTzWHVS9ZPYfYphRZmieAToiHiupPbUkIEqyw/mRSdDbLfPpzzZKc6Xf3X4GY1tHtTJ2yd4SO/yD3ULhjSp6ugx2ceOoxEsf+RplhlDJzWkpLmQousgWYiE/I8slAxVKKxnnYacQYC2BLVWLJutRqi3yOrMGhqidbCpjdeXKOOFlzHHNtCps/QSzWDYkQ2YlRJka6MNvz+DxOnFYXu+NJXvYmGKgoYrPZKfNXkUxG8fiNJHPjuD028jkj01NGlKQVe9kExUwNa6s/TDj1AvEyGBueQLRb9TkW0d56LnlTlFBsiBNHj7J547VsPPsTdBx/gpf2fhWHSyGdshF0Xcq7L/xPbEbR/lNUTQveogAyXaZLc0RkewHN1Dtt+GZ/UVM92kZYMl4qcGptOM8YRxVk1Xmt18tbRQvN4dEpRfQQLRjTJLNhIrEhRkZO0L5iBdXODTgKCn2Hn6DvmTvZUF/AMPYyhjAkjJA8CUkZnjHzK5OZges38oWr7qA9uwBzPkPeaCAey3Bo507yXc+xpm4PVeYIZtsKuieMNC5tx161BKyCoCkmuwgeZylk45imByAShXQRJTOGUgzLtZPPiXT4FB3HJ7mre4CRYAB/wUbAXE38aJif527C8a6NHHhjG93P/4018WZyixy4Ni0iUGbHdsjO4OEd7Cts4+XlRzi+bDltznKa53hYPpxh/PgU7jUNtC5ox2BNET0+QLIvzGtD+xmqGCdeaKI35Ke3WE0o3seC5pNsWr+aqtpyDEofyZEprp7/NK3BuZiLZmEgy0UrnJO3eswCoBj4GVNGC/Xr5nwJFUyu8VK3tAScJKKUJhpKEg4S+FQAFBUGMueqWZIqiKgNrdXnZy7wUoDVPkPn7slzaBw9abHpgFYKoiUAKNxn3ZvWPl/q08lziHikWpusKCJQrvbEVaNAqgKKmjQpiTFqFqcAcjW3pH4H3Zkqyei86fbrvTzeEeaddtA/BoBiSPQysGR4ks59f6f72f9NWU8nluwY/mobClEMRRepcBsT+2vwpVdT7V+Ax+HD7fDicNgxC10/iwGLKY2SN6LkTeQUhel0jHg+hWKPMpEe5OjIc/jregjWj2NwxuVmMjxlYLfNxoG6Kaw1KemmZy1zqXDWMDDURXkVOLxpzBYD0UieyQkPFmOcutYE8fFy1vg+SjxxhGHHYSYi1WTNGaKZKGbzOE4lgSfbSNIYwWxxs2Xjp+nq+TuR7DasFjfjQybOmnczl577JYx5G0ajyPSrFp4+l2XgReoEzno9M5BXsknNLhE97jxrGchRL3Vc9DGTb9IsS2lWqsaFzWbGkCoqgjAtH4JZbjZlGR07yZ7+F6hfspwlpnPoffZhDr54J9e2GVGsvdiGB2Ud4ESnl0J5guFIgR8GA+xeFOXCypv48WU/lc1LrEITJeck6jIxuedFPL13M8c0jNGwkILVgckRgDK3rItEsNhFTKOYlO4uCVHLF4VMFLLCChQp6jh5JYY5naYQKTAeHyVhrObVjJvHfP2YJ2r4wR/mUrZkEb9eOMn4zkN8eXQVdS3zIOghdnwvhWMJds57Fd+XM1jOiVMWXYfdU47bHMOfmOLE5DB2ctQ3Lydq9mIJLqaYTpIM70QxdxKN+nj473Ee6fETrklR7Y+zotyPLz3C/CXrKOT3Up/8MlvOvl5q/QlVGJmzfJuE7kw8Tw/sz7iWamBYXdJnusL6yUqqO2ZcYV1c4AwLUICfpMXoyREBjrJ33UxCQQLgaRUh+ufrYRqVDK12LdOuSU7O2VrdmXieHqyR30AFQCltPpOAEafSprN0vUVcS3AihAssdlU1ETJjYcrYn6pqPUvxECVTavxSOk/aC9IJL7ES3w4E/z8DQOEaC3jPpjHlFMLWImP9x3nsI5/GXl9JZfoQVXiZ2LeCqvCV1HmqqKhx4w24MJqLmGwi7ie090yyibpecSEKckVypGAoSvkqY85KMh9nMjHM4FQn/dnXyDV30G05TKixhgFPjnzzBA1uH5lxB6OmHBVmH8W8GaPRhC/gQiHN0NAI8bSCryxEZZ2JyKiftWU3Eh+3sT/8DGe3b+b1kw9gD2ZwuR1YU+U0u7ewd+RB3H4T5uJc0rkxXIEJ8lkf4TGo9q1gQePlbNl4I+SdsgxOMYk+wg4NnETGeha9xHoprZEqNQZ1sJQz6wxOpKqNqHag0x9ypmr9UNTJo7ZhtQoATCgxJSsq/BW7ZCioe5vCdGaAk0OHefWJHRw/up35vl62WOqw2AZZ6o2QMikcfKlKysm3M8b3Al721SVx2lu592P3M6dsmQR3Z6ZA0maCWJRTL9zBIuNRHOksOJJgrgSHaBwtLEABgmLCa+5aLgW5aYr5aTmwpISLHAGjcI/jvBGez7E8TJhzHDRN078ohH9wPrFHuymjnqNVRVzGAl/fWcPK2AICkRgdwU7+UAYnVw1x07t9XLLUw1DEiSU2gSXsYfLZJI68H8Wl4K1OUXveGJb2s0hk2nA7bOA4QLwIP3jyBD99fIIykwGfx4dzRZHVa6YwDxSotjZTkd7CkppLOHvRWgy2iGTN61yuM60NFUx0y0+3AnUXWN+5Si0+MTzaezRtPV0VbmaSlGZa9XI4GfvLqiAoQUjNwuoCpKrenpg8WuBdKAfLy9IalWtuuTqxNOCdibfpFlppUL7EItOpOjIuqX2m3udXZDtLXWBRfyrpOJpFOCPbr6qklFqnavxxlgg9ky8sMaVnhV//a3f4H7MC/0ELULbHysmOaGYxlwsiVhjj2KldVOf8PP+VVwn8xcMyxzKUBifeWjtuR1rWyIoyM0SLbzHmxpQMZShFv1bXK8YhD0ZxX/NkDD6MpoQMJWUzTgbTIZ48cS/dbW8QvmyYoqWP8oo88bydiTEIGBykFAORUAG3Q5Cci6gaCWKTyWO2ncATdDA14WCx+yJsyXOoWJOi89B++sYfx+91kYoGWb30OubUnMd9f/0UscwJaquWS0NFsYwyOZ6nkMvJMtsNSz7GDZd/F1POgdFUQDEmUApubc9UVaL1R6nchdzASoZP5bb+Vw/9YK18U8QNtbmjGiKqYJ1NuMCJYkEkcmcFMhVhswhdryKepINnEs/x3e98lq+lxznydxMf+6KNUwNpnFY/sTem+E7Gy1fqY/xlX4o/L7Yz3GLmExd/hs9t+DcZ18hZpKgP5Qk7D37pFj6w2QWZ7SiFHgx5OzhdmgVhluoU0poQrHDhPhbtpITYVCqMMxeCbFyqXwyHx/iX1+FQ2oWyyk58eZ6VDR6OvRQgbctRGHUS7h7DOr8cuzFPfRc0hiLsWejE2hRgk/UoX9i4ira6syhU2DDluuh8Lcnuz46wsbeVqNVCRMkQWOlnaK6HK348QbaynhRuXtlzjC/t6mNkNMEcq4foRD/upiYWrzOxbv5uDj3t47ymr3Pe0gup9dZLJVyDaBYjUnJv8ZgBQM2tnY3J6TuYlFMtKYkqBS09Tqi+Ll2AUoCSMTfhsgq3UwBeVhQDaUo2QpdD4/Rp8lMCeNSpo7uysxNJjRvqvqtmXcoNu8QCfJP7fMb7teC0mvXTS790ABRukUUov0maiNQ0L1GFlt9OS9Lo1Q6qq6tlsCVga9SZ01x4nWb7/x8AivsvkiMJLFLTzpRXsOQtiOKJ5254HOurBtq9izGX5alo9DA9nSFrNlFe5cBojoMxoRX12EAQrS0ihqbdw5lyQ3EfYpAPoBh8GMxJcvkQWdy8cOglXlv0ACevPkTGUIYvUY7JlZG9ROKTeaajYfxlNgzWOPFkWGbiaysXYXeMYClLMDFmYLF7I5XmS+kyPs5gPM706BDttctoEvXM2TTr11/Jth33cuDYczhtTWRyoga4n1SmQG2tB9GjfPPZn+fK9d9El/ASMli6lyPlrmR8dzbzW2oBli6dd5rpn7ECNZqNtCkl60B8RgGLxYQhmVeUnFgbRpWHI4WuhWskguYJJ9uP/4I/f/eLfDZRxn/0ZPj5l6ycfC5BxFfFEsb4ZMrItD2Cqc/MK7k87lUwt3w5d73ndyxpWIYxFYeucZ759p3w9A7mLnQz92M1GBnDMzAEFWGwGsBhlrHAhMkl/4Wzc9g/kOGlQ7tZ2uJlQ4MFW3KYQg7SSgv25CHGon5+lRzGekkF7YZGHtstaCt5xk/GSfaOyvgGq4vMXeIiPDhMIruSiyY7+OVX3STtRZzZC5jKnI818RTde/7OA98+wfKB85gfs5GzKZRlGhirGKNjax+ODXF2HK/imH8zXouZ6aleuhnE6Y6TOxQlUFvN0nVplp89hmNiAVfMv4NaW5Ns6FzM2TBYVPBQN6BZ83wWALV434wboLsDOgDOZnlndYDV96iVGap6rspC09xUIc4qiuNnEiMZUDJaQkSloojeC+pJVECazeqWAoYG3prrq75SWo2gxwC1DHLpotSuUCVPix1ZOHOaJSdbBZT0/FAlLzUAVDPAeiMnFdz0PibipGq7TPVadL9FWI9nJmDEkXpd8T9m57390f+oBaiQFfCeE1iWIW3IMrGzwJ73P8/SUAMe61wsPivG1gimugL5YykKBRf+lioUS0omSsT9FplOsYCFGIlKdNY2H2ktGymYo1iEQZi0kx9MY64sB9+0bE70965X2HbWUygXVzKSizEy0YHDmaOsLCBdz0xuGpsry1R0hInxKfJZL2UeN57yAqlojlX+ZTQ7ruWBV35ITaCa1qVLZcfFgcghRqaOkYw4aJ1bzcjkIXLpKuob5jIyuV/G0f1+K6HhIusXfZirNn0eu0nqW2Ep1knVZ3Xz1lxegUFnhotK+miLAS/tMCuUYvRHKTDOrDYt1F06T0SCVhCxLYJPmSooSlagimRZqyRDcQG5DGx/9VHGfvsV5hRP0RkN8I2AkT+umk/lsQ7uN5VxebWPR3fu54VzKom6ExizZpSpaepc87j9uv9krdJC36Pbmbzzr1gmR0mRwFRppmiNU3Q4CCwpo2ruCGazB5PVwUBZgZMuE0d6x/lLdJhj5hQJIU0zbaE6EaSpIHrERymk8kRrFVp9RSrKYSFn4f1NnNd9eV643EDk0AiuLMRtNTiaB5m7GVxdBnqy87nc2M9PPmYhbhWAsQCL48OkEhNk068RO/4Kb/y0k+NHrFgcRiocJqhNsuaj5/LG8Dr+utuKwV5F1JrEafAyNN5J1jhMxt1BscKAtczAiiVl+AyHqY5v4oI5tzK3phqX1YXJJNwYDWtmWcaadTcDjVoGTFvgWpxttnOaCjqy4mAGWGbjgGJxyDibnEzi7yLZoQGgrMDQAFBmYnVAUn/qbKsZEDxt9evTSXfFVTCWIiZ64kRSYETcTi9dVZMqM9eiMftFNYluycmrFF3T5LcRwGfVrDgxB4UbVgqAmgVYUgusu8A6OUyA5+kZaP3z3yqxo9/j/w4ovp01qd/H2TuqBlrzpCcz5IcsRMYn6D16hM77jzLn+FxceJhvrMDhMGJf7KDgsjB2PIypmKGmuQrZXEdcvri/giMpwU7cZC2MIZrxysSXWOl2ef8E1aOvYxS/y0tlrQecKRTsPNX9DE8Hf82Btl0YAiZc5QaMIgFQ9OC0l9PW3sbIeC95JUTfSBhjwk6Fs4pGr49Wi5eFgZs4OXIsfWSmAAAgAElEQVSCZWYjXdmTHJ4+Qpetl2lzmjJbKzXVNlK5U/QeN+Ava8TqGscXFInLDOFhC9mpANdd9gGS0RH89ma2rPmiVJ4SIRl1KxNjXlRdYbnZaXldMXc1wJcBj9PifiWxvrfI6OtWoLoeNNkxOXcVTKLncLqQV7IFtdeq4NeIhWGSPCYTz76wjT89+3FyE6PsKtoYbQyxKVrP+xUX9ycmMPgraEjl2OcaIDbfToEY8VA5KyJ2bvatou2PFoYHYgREj1C7GdumboILIbHbw8QbUSZzDfhWHSKheHANVPNkU5H/ffEwFlHg7Kokk7fiJEnKNY0pF6B8oEDcFcU07sXXksAVm0v9Y2muOVZFI7CtIsodHzyCYcQKYy7Sy30YYp2s22JnsLcZIX5x/kSaX36hnJw7g00EYC3voaisJldMYE4/RXJkP0f3T+DzGLF4qzhmzzLeew1Gu43n94vGUHMoDxgZSyokEmn6undQ1jxFNHCKjCdLMZ2iyuqlyVaPeczFR7Z+jua6uSiCn6UN3Gk71Wk1wqXJDrEr6uBWmuzQrDq5BrWM7EzmTIvP6UkKeW4tASHD8KI/q84FVN1iVXNOPU69PpV8fHrQRRdBUK9PLYlTAWQm2aB3bisN1mhHzcYNddUXdbKLzxEur3xuULO+oueroMOoFp5Kyp7NBKvP9dfFZ+txPxX41OuXWnr6ObSNYpZrOGMvnP4d/zs4+Kb3qEKx+l2XVk0B0v1RXnv6NfYNHaZucSP+sjKmB8Kc2NdN84EmmrvLaTMtwjvXjNXsZrR3mLQ3z5y5dShWocwsemJo5ZWmvCT3vuVD9s91kLWkCR2LMzQ6xMqmtVBXoGiOUbQneXzn3/j9Wb+HlRGMlSN4THOwWdxE4+OU+SoxG/zEUgcZik5Tlqllg6mN1YGF1NU0Yi53kTMW8KbzTE1PETuwh5+HX6K/1kF75QKShglw9NDbbSKftVHXksBhs5GK2TErFVgMBsanDpFLWrn+vO+ydcOnZdbfaopgLDgpKFYKFnVOGgR/VlSNiOimIDzL723CXBAgWeJBnQZ6JRuQbmxIC1BtClaaiJRbrrAAk8WMkstr7oa2sYn14CxA3F7kgnvXsrdnN4w4sHpTOGNuGsNWSVaOmdKk/Tls1VZ8FiOerJGKgXK+Ol5Hkz1G+vk6wlNmyoXs5vIoi7Y2k3jaw+DBSaK5YaYoo7XJRuVFnYympzi6vYwH11TSVTFBayzORIuf+BwXEW+O8pib5MAo3gqF8KEsBbcJJevnyz+LsTZXTczo5lXnBL/95DjT+Ry5gTy2VUG8zj5WBBzsHWgmZVfY0LeEr79vmpalHVhS1eCsA/NCUNqAFNn4JPHJXgzmSmKmIIdOTHPkcDthU5HQ+Cl88Rhly86n6PYz2NtPfqiH916ynLxxhInhuASZMr+TpsYGWufMx2Uvk4q4ele42SHSrMGZwTwd/NSlryccdDKzxv2TVp4aC9Qzsmp1RGmMrlRiSliCggeoqVjLmKCuF6hZgCWd3k4HQM36mwG9kvPO8Ah1t/Pta3F1AdRSa1PtiafOPQmAwgXWpK90625W/UXXATSpGUSZ/FBdb3lMKZ9RAqCeQdbuyUxWeJZD+D+CeaedRA1bCKtbZv5FaVq8yJN/eorJeIT25fMoq/bII2xGFy6rl5M79nDi3lPU7mljRaENtz1JbzGM1WWneX6dbIYuSrneEQBKI0ec3URsJMOx3cdprGsk2FSBxW1lwt7Pdo5x0neMeKqLZGUf6RYDsYRoSNaPv7yatraVDIztY3o6RJO9kZXOVq7deCVWt5eCpUiePOZwgrToBHd8gO8f+z0dVTHmBVYRng5hdHczOKiQSpoIVCoYcmVUBmqJpwbJ26OSqqOEGvnopp+zed6lJEWZs5LAlHeJNiiSCSVBzyQYC6KdskXqYohMt0nURhdNbxIXnh2CktVVAoDSVNBii6V2v1CiNiQURclp1Sjqpp6RFBZ7zkjWluPiX29iZ+8uLOPCdRUt3kyyE5Ris+GbyDMVtKEEDVRkk1xgb+Gc+6xcFq3C31rJid5pipN+LAZYsNaIdaqMsW44pfThEFamaH1HGU3VGZzry5jqjHGwJ82AJYMlO8G29UkOfKIMh9mIKewlNx3H7IrT+8YgykIrK/Zk+eeHg1SYbBRy5TxQ/Tq7P7uQCfMoyXiKqhYrm+cWKTtoYEfPEtralnNe9QZ2H/0lF18c4bwWMwZbEkS2jYXkcGLJBBkbG+HE9CKOji/FbDTTe+QU6a4XaTd30RP1E53/XoJNtTitZnyZJJevW0FtjV8yzXUJcFGALhJJ4saLKhTRN0QOxFtJGc3w+jSrTrNa3gyAum2hJjCE6yMIEjOW4Ey9bYnFKAPAujiC+tNQAoCKsAhP69Sm5980oFCr8rVssb7zivNr7uVpMbfT+56cPjF1MNfcZg2gikICSQKgcJ/VEjjxu5rS0d0iLWao/T7LVdQ1AtUSOfWhZpBPswDlpZYC3/9kQmT2WwoFF5WkK5KISNWU6e4IDz/wEAvWLMFhsFPMKBhNRQLVfoJ15SQDBsb39fDGd3dy1iurWWyq5Iiln3K3h6YFdWAXenbvEAALJrK2BNasl1Q0w9DrEySsMVqCc/D4TTxR8Vcst8yjvmAjengbntYMY9EYE5FRplMhTA43RoufoilJJDKC3+Cg2uDjgo1bcNfVqmXahgKFeJJMKkl+IM0vD/+anbW9NDg2kk3ZiBZ3MTmVIp3N4QsIKC7H5yonlhzBUZ0lm89hm1jF56+6i8U180lZimrP4qIQlBUGYVJStUKJUVw2Ly5DldZWFsxCTFVwKnUeqB5Tf9NOpoc+NL2NktdVH0L9u1nsvTEloeQLFplcMJuFe5PGZDZjytkoWhWu+s1W/t6xTSpFZGxisZnBJd5dwB2GlOivbPVIxYnvZM9j6V86qM/PwzbcRIy8KNrBYkxR7WzGmrcSSyc4ZjqOp+DAYigg+jvZsVFpqZA9iAdzwxSySczYedp/hL/9LwfZBhvFwyGuytVwaKST12qL5H1GLrs7z7mTTZTPG2R7OMsfzraR/pALfy6HJ59js7Edd0eW6oZapjyXsLitnYIzxT/f++/UuSOsdnnZutlDW7PouepkaApefT3BooUhUtkynn9lMTnDZsYmDrM6+jdWepM8lrmWdMBBu2id2d5AXbmTmpogeVGbSVrq3Io2hJLhrrZEUAHmbdbcrGV0OvipxE3dfdUbHGnWl6joKKn4kCA4k/0V5yl1mTW3VXRjkAkI0R6xxAIUACjbBurgqu+ROmDo7q5+Hr0kTncXSjKxM9Uu+pedCUWf0WVOr9sVLrCeuNBAcIYUrcbtVBdYS5RoYCvig6qLrGeK9difuGulADgL4rMq0v+v9AOF7W+UVoqgqkgwLJrZ/6ddDBw5SbowgTEzTIVPkVL249MmbN4mVl69lZp6J/sP7eL1j5/gssE1TBQnmFNdRc38GrBn37kFmLeSdkSwp/0U8nmm9qbomDjMvMqzGLQMkv7sNPP+eRUjj+wk2DCEb1kNnpCNVCZMJpMgnxFja0YpGrCSITo6yuDJfppaW3FVlWMVMneBMnKJKXLCAhw18Mje3/JszQFqneeQmHYwFnsNs82OYszhK1e7uKXTeUKhAlZbCnchyIrKD/Leyz7JePwAS+svwlCwyiRsyjzM6z3Psu/gTkJDKT767s/RUnEWFMXrYmvLYxRtNyVBXvOgSuLppZFXGWbSuf5avkivK5YviTppMa16068pfSfCzGs6G5ctQKFgwGq2Sg3+skKB+zoe4KsP/4Bw90mKpjRFr+hjaqFoj2EU6g1C68tgJJgv8qGXF/CBC5O4n1hCvE/0AWgm4pjE4RjDndxEk2JktGginDuOwRiDog9BdClaA9RmTRRMdkYMGVxYcOdzjBvi9JVn6KiNkQsf4XJ/PRNjBTpcbsFjZ/WpRrLeKB3rXqdT8TOxsRH/8gHmjtVTs9fF8lfmYIxk6fuXfkxXfBC7/SIOjm/nW8/9EMd0nMneKdrb/Kxba+HG+msZnK7la7sf5/L2YTY7V3EwupZoYSE921/GkhzEG0iTcl1I3ZI5BHIR3n/hagI+ITteJIURh7gZs+EJLa8g/qDGht46blMKMPphWia3FAB1UJPAJ9xZ2YBQswDVhMdsdrk0dqgD12xViChUF1aK1OUT55NBZ12lWQVA+TVm/qeTsksz1TpQlvLw9OczmZDZaVrC8VKtMxW8pNipbvHJwLfG95PEaF2cQQVDoYoiLUN5XeK5Sp2RQCjPIV7Qrb/SOKYeS1Qv5/+VirTY7s3axpSXBftmnrjtXpJ9JwjUxGhp8hAsV0F/Km5hYkqh6+AE5265Hs+WNv5296uYvj1IU6KG1sa5BOcGURy5dx4DLFjIWROYCzYMioVYV5rdXXsJepvobDjB+kdXYfd56L37aZZd7qRQHsQsytGMSQyKCZPUMsxKYdPxE33kYxEmRkdpX7WMostOwWLEbrGRmxqjmE4QDxt48dWH+F1gL7X+JUTCOSKpTpyucnK5olRKF2GXgjFFLu8lGQqxrvE8br7yuxTtCrfefyOfveInLGvfTDQ/yO+f/zpHx3cRmp7AGm7hts//gXpvu6T+SM0OmdDTc8ZvsZrUCMTMWpudw1rHAc1DltFiTWfW8IunvqasWXYhdcEFWPFgEJ3YjSZCFqiIJYhMD/G5+77Dn/72EMUAWB0KtqhC1icsOweJghCumOJf1y5g+W8zbP10GQOfbCaWNGHJ+UlcephGeyO5J+YzGUxi9AXwHg+TNYwxYM9RnlVwK/VSLqhY7CFSmEfaWEVDwcaQM0IgBhFgiOOM0IfPUkO1oZrarE90BiWzroOaS5dx4I4Uw54UjTEjJqsdT9yBN+XHbBmk/2sRIu+6AKvzRh7ZcT9PDv8J61icvqkwGYeTdefl+Xzbv2HNr+fmHf+KNxdnTuoyCuYxhvr6Wdf6z9jMfoqufqLDGZavP4fMYCc3X30efo8YGdmuStuAVHdR1ICIiImasRV24eld4Wa3sNLYn2Ytai7wbAJDa3epxf7kJJXPdcEDzYqbSYZo1pxwf2eywmLUdctPAKh4roHzjFCqzvU73YJTr0OT5dCCyuolqrJMOqzoTcvfGuln/6oCoFhsqiqKujmYMJj05IdaGSJEEGYTHVrCZYaorQOg1E6X918VoCkpq5vZdN4KAP9vV/mPvy5GWwh5iu8iOpGJK9z3x8fo2f5XNl/WjldQFqwW6SDb7A4K+RyR0TA7ng8x76LraDyrnl9c8C3O7TyXpXOX4ZvjRLFn3zkAipijqAoxZzFnXUQn43QfOkU0HyZ6RYTVv7oUW9bAgTt/ywXvWQQeBznBhpBiqW61j4gpAikjA8eHaait4sj+PSxaezZ4XRRNIrlRoDAVopieJhLN0P36bm5VduJyWAhH4vgq4pLxYDa4ycW8VJbNJVeI0j8Yo2VeG7e859O0+dbQ0b+PWx94H0Gzm3/77C94cfvDbO+6GzxFchkrjcUtfPWmO/Cbq2Q8V4o8yBDn27ED3zxeakMm3VKcfV3SaHQA3NW/T6kPzsVUEOTjLC6XkZySxSnkrKenidhh4lQXX//xF9kWPYjFmiUXM2GzFMi4wRGx41Hglqu2sOzFUS5avITeb2YxKMMkL+llxQ2Xk/mok0RmgH5PkOYLWhjpe5QJf4Tml5ZI99dGDZm5ISwftDLy65epGlqH191CT8MRQoZjlPfXYoxamWaAJy39LLAvZG3CTXaJmXm3LIM7U/Qfy+PK2TF599D3IQ9Ve4IU9y0k5jtO5y291G79Ai5HK9946Bu85Bkm1jGJvbKIaXyK9uU2Ll18Hjcs+zyf/u6/M9DWw1RsgkVCbWPqCyytWEkkOo1SVU308IvMb2jhrIX1nHfOIsxGNYUvonwizypygGIJimiQNI/FP7m+z2gAPmPDz/KYTleN1mNmOoipIKjSSAQA6uCnixvoWoBqF64Z9RUt7qgrMIv4isoN1MBQB0HB+5SzQu1pMfOQv4v/Zl1klXulRlNE1y1d01cFwDeXIs0AqDypVvamAaCgwcwkXYQcuhb7E9FhNW6nEaVliZM4VuX/6eVyKvjp1qS4Z3oGWFeU1heAHv3RyRX/83FAIeIu6r/FtaVN4uqzWEdH6X78jzTNsWEKVJK0OrB7HFiNgnqWJ26F6c4wbzwTZtNHtvL0XS9Td1czq1qX4Z1jQLH9AwAoxi1vIe2awp4qI5GPM7JvigPjewh8uo6qm1dTSI3Q+/RDbH33BsLVUwRiflWcQFg3JisZ4yAY7Zx6tRN/tkhschyr30Hj2WeBaNupmMgmoiipCOPxKYZfO8m9TVHe2Pc0jS2tmJx9KIYYsak8uely3nv5v9DZ9RKx3DgHh07gtXm5fNW7aWis4KFXvofB5qa96hJGho9QcHQgenKE+k1smf9JPnDxF/Ga/DKMlBPeprqq3swTfJu9qhT89OdyFugAKJ6ni1PK6HQKk81BIRfBbZ2j1tvabYxO7ZEp6+5Tb5BNtvKD//wk8ZiJTG6MeNGAxxqQ8lltVWmuPVHOB7yNGCayDB2pxls+Rsu/b4HvR4kMpokTp7NZoeG2xcwPTMMjEbp/naO8oOqeWUx5PF8sEDGeZOInTmzNbVS3LMF6YZFY9Cn67x2Bk1WEmKaHfkxGP2f5mrCbgvijQWzGLJHGFLlbvMxd1ELfq14cqVqSxd28UniUiotXUd/+Rb50z7fpiO7AMh0iVWMg1Wuhtj7HeUva+eZ7fs2LO/bz0857SNaNY3zlLDa3fYrjfb/DmWuhrHohqxvyOJQQmzefR3VV1YyLNxt21RdcqS88a5a/eT8qHb1Sd1gqu53W6FwUiktwEy6sJIyKnyp1SbrEGogJt1ZVClabSesxPgmeM42SVP6Y6OswYx/Jcwsc1F32UktQ/z5Cc22WPC0AUMU91QWdocVoyhsi6SPBU+4DejJDBz1hI1nV2s0ZOowmeyUn6mz1xwxVVoCkIqw+LcsruHHSitSsSb06ZKamWQfRWUtVtV41QHy7VgVvF7KYsc7PHFOdaabVKwuyrQhVREIcfuHPNHqTmCq8sh+vyylapQrqmegYVyTpsPH686/iGDmPkWMhWh6qp3VeC+45ULCKSiox3AYp4SR07Cx5UTGlf34JkGublW7eFHMWBo+G2dW3C/83/LRe08hQ3kT6ocfZeGMrdqebjN2h0U4k1VwIAqicvKKJyMgk8fAkyWSc8vog1qAHi8dJLprHFgmTm5jkN3t38GxxF9PJPM1z2ygWpvAFpkjkU4wM+3HZnMTiJ0W/IzwuC4W0g0QiSjrlw+4tUF5tQEnUkMgkcNZFyMcLmPvP4nNX/oSzF66TGq+iy560IRTrm/bn07FP4/qV/HEm51iSIFZfVvmohmQ2oRwfOYE3UCkDuAbB0La7wGTm1PBrHO/qZl7rAprqN9E31MXIxEn2HD7Fye5DXLVpC35HjLbXU4R/u53yXgenLFCTK9DW6sWUchMeT2JKp+l2xYhsSnDh5z4B940Re6iDgWJCylUZjHaSxTyOOW6CH0sTuzVJj99A88q1xIay1OWHUNJRursS5DhBGAOn6KLPFmJRcTWNbhdV9WfjPW8evmsrKEz7EP0ZMk4XllCcidg2Jpr3Ymn8Gj//8594quPPxCw5XHUxOGbAVZVn/eJ5/Oj9f8aGi9uevY3t2VdIvN5EdVkd08VX2Nr4eRnU3nRhC0uaWjGLNoXCRtEV5M+4wWfC32wMUHd51SNUiZ7SbU3j5El7TANArbZXtQAF+KjWmh7Lm5GYMqgutwp6WgWJlhyZBdMSkQQBgMaURixVVXQljUM0rj4juDxbVqS169VlqfQvqgHPafJaGq9Q6hprEkeqFafG+lRhIgGAesJDa4auCZ9KY0+numi1nGr8TtSPq66mJAfrLrAkQmtWoqYjfFr2d2ZQZq1BwbF764eehX6rV0vfM2sti7um2iiqMKlRbEzJBN0vPYkv04e/oYKC1Y7TUyHVj4RGnamQoqAEMRoS3HPrC2SPVHPp4UupbvbhaLRLHqAk/koCtODDCev9rXmAWpWXFicT429n8niM13peh686mH/dcmKpJKEHH+S865tRvD7sNlVqXy111MwjUahRTMo+v1OhKNNTceYtWAZGG6L5ez4VwRCbpG9sgLv37WBHZhepggklX8nyRfOJ5w5g8cUYHi+QTxiprajCbjHgcJtIJYTr76LCt5xjx/ZR3TqFpRhgMhyS+gDWtI8rlnyGS9ffiMPqnjUwBClQzhchcvo2Q6aTnfV3lR73JgBUpOq2YTqZU44N/R1/eSNea4CJiW4CFXVSdPFE38tEJwssmLeS2sr5FHImsE9TxEchFpd6ZK7Xf0/3TYexDxYIG0KUK0EaqMBsKzIu1Gd7UoTSLkZMI+RWeFm/9grifxnD1D1MyDSAtdCEYkthy8Q4Up9nZYWT7LCL8aqXMNSvp6G4nmL3KTK9Y0wpYTKEmTYYyAWHMZadINw9n2kSVPnmsXT52QQ3rYWWKqgfJBcIYkhUMHKsi97Qk9jOuYoj4Wm+98At9FUOU15hx3zSga3aSHswwN0f2km1o5zdJ7bzvb/fTvfRKYyBU1SUF/j03F9wztKzsTQZcSll6uJVirJ5sx5oKG1E83ZDpO8++uuz+/eshTXrMmpcv5neHro7rLq90o2dqepQgVEnHevVI+rvwn3W3istR61KRCY/RDdb3bJUrUIJWGey7Uvrk4SmudbNrqg1uZZlaaLuWSMwz0q2qP6GXLPyPWq2V40fij9qru4MkVqv2tBK3bTEiGrx6YkN26wbfFoSRGSUdXDTjy0FC+21koEqJdWePmazIPnmsZxB/TOSW2LD0gFQjEABUybL0J6XKfbtIlhbhsXrxegqw2B3SYKv1SDq22vBHOLUkWHu/8R+PhL6DGVzHdjrXSjWlBaZUF16UaygckrfjAJC2V2Uy4k4mdTaU2ykBvO8fnwP4x9K0fyhtSixEMOPPcVFF1eRq3HhEv18zaIbmyomKxSh8kKXU7SFzGQwRtKM9Q9R1dCAMeAjI9hriRTR0ADP9x/kr5P9hGyniOYUkqMxNi6+XjYCC2X3UbBNExk10V63QW4J9vI0RmeavsFuyhy1jA0P4bCX4/E4GZ0YIpnKs3rBhVyz8Wbm1M/DihtLUZCoVX5jQVBwMGJ+OyL4GQAoDf3SZXVa1EMDwIlETukYeAS/rxW3KUg6PYajzEw0nee13X/kojVfIxWfoLaqDmOhTIQJMOSjmI1eOo9tI/C932B6tFJajklTkqDRTKa6DMPSDMaV5djuGiQ8nidEiKElVrZedhOxbZPY9vQTZ1hGAHM+M1lblmPpUebVBzEtGCTgt/DCsyFaV1xDneKFfaPEx0eZLo7KG5IqH2XeTRV0dJ0k8YaVypCfBudcnPMvgWU5uCwDtU0U84vIRnsY6P8j3TVZ3Es/xC9/90125f6CxVtHMpnCW2tkoTHAr977CgF3GYlCjJ8+eTePdP4Gd+swS23L+diCH7C0fQU5cxqTIhpQi14NavOaN8nGn7FiTp+qpyc9TgfA00FQPbWendUtNwFQugssW/hpWWZRISKikHoGeBb0dAFI1S1Ws8GqJVnEYMwjYnrFGaVmQeKdtULVdJmcSjPfahY/9NphzYgVXWukEaHq9pXqW6uFGgLUBJFZIz9LsNC14fSGTFozpBl1ab1DnKYQLW+KAMASxRghoaVrEuoArFNyZpo8vYULXCK/9GaQ08ndp7+ijt6sJL8eC1XvUF6zAM1yoYo7aVYUIl0HCe17jqDPjC/oJe/0YPKUSeXmgimLTXDJBNAZ4fl/O8Tixy/H2+DF3eSiYE3Ij5CtLRWjbLikPkrmijY+BUHFEhtLUQCgKCkzwZSZjiOdHN88gPmWBky5GJGdp1hbnaLuLAeKxaWCdlGVbBPzQsnnKWYLjIcmGU1NES5GCeciJAsp2Yg9K2X2RzjCFCG3h1Sii2LRSmYqTFvVVs5edDU7Ox4iyhtkEgXmN6wgn08zHpvC6ImSVYaFXiu1vrNZWv9+hiP7GIzsJ5oMy2ThnNo6ls45nyWN57OwdiX2ghBMgZxJbCmCD/jWFrA692dfeyvK7exoagA4lAkpB08+hMPSQNDRLOWrU8YBYtk0L7/2R255z9+YmjqAz+nDZnVhN1WTT42TNhYZ3fYN7O/P056aS9ISpujz47zUzNRZfqwLbJR3Bpj47immJ99gzDxCb5WDGz/0WRJvDJHefpBEdhyTLYlykYHqUS8ndnopruqi9bIG0o876Do4RLTWz+pzzoXxIsY9U6Rix4mTJGZM074hAGtGCR+NkHvdjW3Kg924EGt1EfsXXGBrhsBSsKfZt/85xue5cZy3maGOIZ7b9TDHsrsYtoQINGZYb1xAy/CFvPL6TgLBSqx2O8danqNmgZmr/R/g8uUfxGuvk8tKMYokhLa8Z8JkpZUXZ8xRTXdl9uarFpZMIOj5eD3TKg/SJvlpWd1Z1/Und/yKl1/aSTDop21eA1/9ygc1UNMBULXkBOdvpoXlDG9Qp8xotBnhNgtRBEUU2Ivj1ddnZMlLyux0t1iCgFYFInTkZkjRck3qSRD1+SxhGn5x1zaamiq44rKV3P6zvzA0OMVPbvvwjAtclFahmkKakcKXv2t9QjSJfGk1yucCFITbqyZB7rjjbl74299paKjjggs28e53X13S5a5k+xeCAqIFo4xfvF0y5K0BUHyrgl7SqCvUaAMrwvQC3sUiFJE0QVKS82VqkmMvPkbQGJcbu8HnwegWDAUbaUEtyaQlK7dgNjPwlx4MX1uCz9OEv8VNwSHUYIqys6BwfUUcUAKbNkfkFNKeyy6SM4IJRbWtZMrO0KEhDpQdxviDMkxuGD0SpSHSz5qlBopeuxQoFZuTuCe5XHvLEjQAACAASURBVJLJ8BjHI0PsC/fRY0kxYSuQVfJU2F3ExyeZNk7jtRkIkyNY0Qqh4/jNQUIxK+2tc/F5K9lzeC+xQh9ejwBihVhMxC2DGBxTBKpSpBNpPIazuXTlVh75213kHBMyM241ephORHDFm9m65mauPv8mbEWvmgnW2ob+oy5waST7TQB4YGqH8vLORwl4G1k1/yrGJw8TU4boGjxAaGqQ913yM3KZSXyOesYmjjOnfimhqRFC8R7KD30f3ttOrb2efKOb6JK5lF9qxtzUgls0PXjhGPzsCCcSx4gYRui257j8g1/CN2QmdupVErXH8K+MYM9voPiwkZHRFCNNx1jhXsXYgREKuTwxQkTObWfRnFWYdvdhORZjmB4SFMjZh3E11uIynCI8FJRyaTaqMbpNzLkpCEfKYWUjNFSze3wbkZVBnMu34FQcRMd72dF7lD/t/gX21iEuDFyB62QzrWct5MKL3sXWCy5gyNjLFTdt4nOXfZmqymau2Xo969atp+PwQYLBckKhMF/+0ue47Ue3Y7PZuOSSLVx33dXyHl9//Qfwej1ykc2d28LatavYeM5a3nX1+9iwYS2rVi+noaGeT3z8czz/3J+5/oYP4/W65fEf+Kfr+fVvfs/o6Di/v/dOXnllB5OTk3z84zeiFAv8+PZfsmhRKxdfuI4rr/o4zzz1U37049+zdnU7NTVlfOJTP+LCLWezbs181q+bzzXvvpVv/fuN/Oj2x6QK7iUXLWPP3hOMT0yz6Zx2xienmZycliz9hoYyVqxo4J57djA2FuOeX/0TwaCbD918L+UBFwODYR68/2Y6Ooa5/WfbsNvMXHThYoaHI3R2j5LLFfjkJ84nncpxz+9eYXQ0ym/v/iiVlV7uuutFmpoqmT+vjq9/6xFqawI01AeZDMXk+xoaKvnMp7byo9sfZ93qhdTUVvCJW37GRReuZu2aZWzcuIKrr/0iX/7Szfzm7kcZHQ3x+3tvp7KyUoLOHT+9m/b2eVxyyQXq73f8is7OE+TyOT71qZt56KE/Mz4+ydyWZnp6T+F2ubj0sovp6Diqjs/GdVx99Q08/viD3HnnbzjrrKVs3LieQ4c6+PnP78LpdHLppRdx9FgnnZ3d5PMFPvWpT7Bt28usXbuadRvP4bqrr+Xxx//Eazt38atf/4ax0VH+8NvfkRzuIXF0O3VlBmxBj+yXa7M4wSFcKpV+pBicTHYfJ/axJoLZs/HWOaFKhCnSWtJGFQtQ3Ww9uaX9lAa2CG+oG1JBgKY4MmMj3Blh3+Ahot/IUL98DuOpBEPb3+CSeWX4qoaJ5DIMZWKMkuBEYpihxCgn0xNMG7KyrWsuW5AGUH1VLRajic7hvbJoIpNU8LqbUUxhqr3NVAaWkc7tYjo6SHgqgMNTzdjoUay2NImElaCrFa/LgsmcI5UfpVgI0uJYxsmpw+TNMcrs5dT4mrE4/CyqW8bKtnOorWjFWLTKTnJyM5Xu/ZvtdfUvb20BngmA6qnUoKDh3tf/Q0mkclSUBVnW9B5ODf0Vk8fEC6/fT3lZI631i3EY6qivWMPEVAeecoXOkx3UuRcy/uJTtP2HheDSs7Cf34q7pQJHjZ2Uz4SjOwIPdsJj+zhiHmVSGZZqz03XXcYc71xSR/rITAxjrxkhOtyGbcSCI2XjmGMEQ30W56gNJZHDqPgpVhixbvDjtdjJ7RpierqPsfmvUbMK/G+czdgbLrnjJg0FapQEFnuB6oWLSJ2EQn0djpUT9Kw9xf7KVtqWfURWuHgNgrxsYufOB3li8CfcsPpfGd05za59+7EoNhY01XBkbBSrolBbUcO3br2V97733axYt4YLN53H4sUL+fgnPoXFYuGH3/82FZVBLrv8XTz7zJ/kUHz0o7fw7Vv/nW9+63u0tjZz4OBh6utrOXToCOdvPodlyxbx/Asv0d19kicef4CP3vxpvn3r/+Kb3/oBd9z+Hex2O/f+/kHcbifXXXOZNrgFWYZ4249/wYEDR6Us0KqVC/mXz17Pj378B1atmMczz+6gq7uPjRsWcfDQCepqAxzqOEV1pZ8ffO8mKoJuLrvq2yxd0sA/vf8cFsyr4kc/fZZVq+awYWMLV139Mx548EM4LDbuv/8NXC4rV1+5jE985gF+8bPrufEDv+OP936Yj3/qAb79zasIBr1c895fcuEFC+npmyAUivO971xLIODG4bBx/x934nbbedfVK/nlL1+SFuBTTx/gYzdv4f4HtlNfV86aVfM4Z+MiLt/6XZ554hv86I4nWL1yAc88+wZd3UNs3HgWBw+epL6+mkOHT/CnR36K3eHkD/c9hdvt4dprrpCcQQGAL738Go2NdfzHN7/KH+57hJ6ePiYnQ9x22zf5+Z1388EP3MD3v38H89paJaAJq0dY4wcOiPGpk2D37LOPcOfP72H3nn1yo+vvH2TVyhVYrRYKBTWh09vbx1R4ih/e9j0efPBhDh44RG19Ax2HDvPsM0+RzqQx2+3cf+8fcLq9bL3kEjofv4egJYw94MDp9eMwC9e3QFHxYCzGyRQ9pPIhQjeWURs6F5PTgKVeweAVPrBmaQspKb1qRy7iEm1G0W5AtsY0ygSLmCCmtJlof4bjHYM8PP9RLv3oFTiW2wgPZzl63xOEr9hFVoRAbBYGIsMkTQkyhgTxqAG72YMhn8PtFpUYBdn1TWCvqMawux0wksWQr2LaPs3iuWvIKCliqTcwGRSGR80oNgWLKYrFZCaT8GDLuGkqW8T8OedypH8boeQYWzfcSH/4FNlsmkZnI0tq1xIItFFeXoXdapO5H5HTMxvVWmAR48yV6mGdhoXvDAD1EIJUBP/hEzcqlY3tjISOU+Ftw++uZjw8Tkf//dSXX8vg2GO0NZ3P8sXX0TX4PAeOPMeimmtoCLThG3yJiV8cZNOyrxPc0gL1HtI2D8ZUFGvfNrp++QQtT7TRo3SRViZJXdCDdeHlNNdehPP1aaaf6WTMfgBHvBEHdiwEmLanOFE7RUt+DmbLHmLuAZpHFjA1bx3uBZOMNpwguCRKtW0uPDrNyMMxwklRnRKT/9LFClzmBOVmJ5bEfMbW3kFm1fmcKqvFeNGl1FXMw2gzg9NEZVZhKpvk/sf+gxuu/AIvPLmN9kWtXHbR5VyweTPnnX8+1117DXv37qW5ZQ63/+QO1qxdzeZNm1i8ZBEf//in5KL4/g++TWV5gCu3XsdTTz5MNpvjs//yZb7xjX/lG1//DvPmtbB2jbAw1nL1u97Hho2r2bt3P//+rS/wb1/5Hg//H7reO7quu8r7/px+bu/q1ZIsW+7dju0UpzfSA6RAGBhKZoYOw8wQJgEGCAkQygOZAAktBJ6QkB7SnWI7cey4W7Ykq1j16vbe73nXOXKYNe+7Xq3lP1yulnzK/u393d/y51/xuc//B9+444vc9c17uP0zt/LC3/Zw7PgxLrl0Ax/60JWWasYiGoplvvXDH7J8yQBXXnoe51/0YXa+9lN+cM8jHDp8kjv+41a+8rVfsG2rGTi1mC0berjhprvx+xzc871b8XvsXHn93Sxb2sott26leyDET+95nq0bF7F1aw+XX/MTvnnnlbz80nGOD85xwfn9XHXlSr76b0/wo3uv4ZbbfscfH/wIn/nso/zXXVfi9zu4/uZfc+7Zi9m8oQddV3lrzwjbt/Xx8iuDHD85y8UXLueGGzfxi/tf461dQ3zqU+fT2Ojjl798lY4Wv9Wpbt26lMuvupvnnrqDe3/0FIcOj/GN/7iZr3ztQbadtYpNm1ay7Zx1XH3NV/nWnf/ECy++zbHjo1xyyTnccP1llofgD3/yWwYGFnPpxedap7s5Em/evB7dJvPmm3uZnopzy0c/yPfuvpevf/3zLOkesArLvT+4j80bN7Ft6w6uvvY6nvjrI/z0Z79m9ZpldHYGuPrq23j6qSdobW2iRpF7fvATtmzajMfp480391AqlaznYvO2TVx/zQd58onHOHxwkL+9+ALHjx/lgosu4OoPXouRTrP/z0+yzFvE5cpSku1I9QJyRuR0IY7kD9HtGGDfF6boHrsQ3WFHkAw0YWG3XBENM3ESwcwLtqiQIrIg4jDhABOct7nAWQZHZgFTNFdkNYnUbIX4yXn+Kj3OvusfRs+3YZSiHPOM0923jEIlgtNnRggncZoJc1qFdEIjGzcDz9KWe7PXp6DaCkyPOsmUC/i8AbIRc2SOIdZtdLZ2kDcSNITaiUSnicanrSLm8ZtmsHFi8w6kYo1SPM8lZ9+BYKvz0u7f4Ws2gZUcIm46Qiu4bNMNbGq9Fr3utCSAFtxi5gu/7wtkCJbsVLYwy4VlnBkLXBEqSDVThrqwMK8LKSt4CcO2wJu1pIkSoul8ZWKdIpSqcYTvPf8PRraYolRKsnbZZZwem6EiR5lOvEe90kA2d5zuxssoM8XU/HE6W85mZe851kUrjz/HuoIDx8Rmli69DTr8lHw5tNN2qL4E1Rc4dUuSbEZGLObovtOg2H4uYnkDzn1xEs++TWwuT1Us4K+r2MQYel3lkN2GvcOHXzLouGuKqf9K0Va8merNMrUlCtqMTPrRI1R3H6VSj5MVbQi1NjR0yrxHWWzBWTeYaTnEhnvLPP+Yk8LVFyCt+SQ+ZGz2OmhOWmoCebnC0eNvsH3TDh78xcO88cbLVqfm9fpx2O1MTU2Rz+f56U/v47bbPn6mAJ799wL41X/9Evfe80MrtObiiy/g2muu4tOf+Sy33Pxheno7+cY3vkX/4l42b1p/pgDezLbtmxAVgQ9/9Co+/dGv0dQU4pZbrqevp4s777rHGv1cDjfpdI6l/X3Y7HZmZqf59O0XmjJxvvmtv7B312G6uzrweOx8578+wX0/eBSbXeQzn76Cq6+7Y6EAbuhj/boubrr1B3zzzg/yw/ueRlVELrpgBXv3jXDrrVvoWt7ET773LIPHZ5BkkQsvWMLg4Awuh0omU6S/r4EXXznBfCTLimXNPP3cMX73wM2WldB9P38dTVW4YMcSJqcTDA6GrSzuf/7MuTz5zGGcLp1stkR/fzM3XL+J+3+5k8ETM/z0Jx/lxMlZfvnLnXS0+jl0+LTVSV9y8VpuvG4bP7jvaew2jds/dSVX3/Bttm1dxbp1A2w7ZwPX3/BvrF3Zj8vjWrg+S/v44AevtB7qe37wIK/vfJv29mZ2nLeVmZl5jh4dsrq8z33udh555K/c8tGrieVmuO/uh2hraePcs89mbHzMGmG3bT2bq6/5ME/89Q/89GcPsW/fPlRVZMd5O3jqqb9ZXf5Z29czNDTM+OiUNY59/rNf4MWXX7Q+v2HzBm683vz8Y3zzru/gdLnIZFL09vdx3bXXWrhpIZVk5Mlf0lyPMlmsEpRtFH02FnU2Iy/yoo442fepFE0nNlIXZUS9SMmWZF6NMKLMMillmBIEytaOecE92aPa8Gp2zklCp9FLS60Pu+YGnwFeMzciT2Ikz1+L+9l5xw/JhmapVk1oXMXm6Gc6shdXQwpfULXiG7IpkXisRKmUZlFfkFgki92uYDPVHmE76UIRTTcRToHkXJ2eRR2USmEyxSS6TSUey+F1N9HT10WpEicciZNKKjhEO9n5Ak2NLQjuGU6emqGz14fLU8WomxQZlWpY4Cs3/YQNvVefcQf63zCt+f81TV+LapoiOeo4rOhRrVJH1kzjCOcC4l4182UWhAlmhbSgYpMna/6qK9QNM7y9jvDVv1xvpNMn0UQZm7SYcj1L3lRx1CNk0gU0BZp8qylWI2hiO12dK4im9xNOTyMWNLYEehAOh7m47QacnrU450JQjsArI3BhhalduxD/b4G0LLPkvkbqfVsp5vrRBueJvrwH5dVxoqYPhJij3jxFBglbrJWCw03IE6T14yMop0vw+BpKn1mGsuFi5tLvkh+voz81DgdOkjWiqNU0otGMQcYSnsXFKh3XDTLWkOWIz03j1V8g7zkLTyWGW9cQ5QYahApVRSGdjGKzGzT5BlDVEopkDtRmWIuZ22qC+guJVbVaFdG00LHIveZafgG7KeULOExr/zOcMssI9Ew6m0n6dJgn+fs8K+tEq5AtpZkOT9PgDeGymyCviGRx6c4sKcxx4+829At4RclQiSYzyNI8ldosIU8PMg5EIQ8mOdakVJwxyjQ3ktVqiWKpgM0kr9ZKVIp5nJopdjfT4RayfUemJ/n9Q++y45wBztrUaXEATaKzSdB932rr9s8/zv/50dXWvuC1N04Rjea58drVZ/aQCyFFC0FEC1QN81qdUQ0v4DbmIkOSrOAda3N+ZnFi/rsf/eh5Nm7oYdtZS89YYi2oQRa0v6ZFvojpVzk5FcbvC+Hx+S1jeXMsMikbltBQUhElmVQ6jd8dsH72BfHoAvG6bpG1JaiWyJeTRAtJC2+zq0EanK4ze6j3lTQLqXQLb4zZSlStLsrcVteMMslMmHwpT1tTFzLawvc1lQr1KuVyFZtuP2MEe8bPsF4zzY+pZAsIqkpcLlPZ+zz1A2/gW7YCm09HcHhQFR2JKOkRGLlNYK4uctQ+z9+8Nd7xO8n7zPwcU0rnALfpDGCOxWcoWKale6EMiSSh6QnOi5e5rNDGpmovjSUPziqkawInExF+d9M/kb3+INm8m/n5Aks9jZb7c2S+jtNczNiz5MqnyKQraI4MbW0BKgWPZUhAXUcUZEplM7sqSTw+SXjCz7JVrVSEMYyKB0UrMTEeoVa24Q/VqRkFUgkNyfBbVLV/+fh32H3wAd4efJBYuAO30kldmMXldVGpikgFjU9f9R22LD0bycI7zW3//7CNrDtaLzObn+Jk5A0ke5RO30q89Y04zaIvpqjXfFb3K5gqLZOfuLDk/jtsahHGxBy5yhTClx+/wijlBlEEhVhKoqpUKFRq2KQAxVwB3VnGblfRdQeVkkzZtIo2bMh6jkLei1930qdPs9YuEx22sXjmYhoO5pHfS1My0900leTsDA6aaf5yF7ktq7E191OfniX2zhTqQwdJRmdJqSla+wyKF4RJ7q1RHunDlXNg85Twd2SYHSnTe84O+OTl5Nt0lIhB6sQuIsN/JXdoFOWQk3rKScl8wSoCGWmeQk+YnYEgm77xdeyNfSSFOJnxYyzrW4XmaMArm/kTMvFEhGDIbtn22FQzdWshk8KEGkRpIXnMLHjlcsladpi/M7emlVrFIkIXTCqNw03tTMizabBifkaUDJKpKE6X40xxW9jYVetFEpko8XScgM9rOeboqh2bYgZTnfH8MzfN5l0zJYpmoI5UJF3NUqoYSOZyqHIKl9aMQ/KhqgUMSUWqF88Ixs2Xrkq+nKVsFjtJIJVLMzp4hLM2rEW1dJULtupDp8YINTdaHZ1SM5Bq5mdriOaW9O+BSCwUf/PaWvzHBarLgg/f/2x7LVODv/v0LYRZv18ALZ6g+UsUrUJoXjjz93VTr1ytI5tF7EwSnPl96iafTVYt/Wm+bG6qZebn4nR39ljX0ixu4fkYJ4aHWb9hI6VKlWI+T1OwEdkkR1u62AXAvCaJ1oJHrJZIZmMUTLMs0/ijpNDqtyPUXYiWlZn5bDvPWPIv4EnmK5gvllE1lWwmSbVWJJXP0hRqteyaFgqtQb6Yw8xB1Mz3pGZKESsWR9TcbJu8uFw2haiqFGsVErufoKUyj71zEbUGAVvORlky8z/ijL0W466fwFOhAJnmIHhdoKtgGguY3Yh6xvnGtHCTz7AIrDOzjlAsL4h4kklcIxNcOJrhQ9Eg20ttVqcUTqd4of9uJv7lEJGUQFwdpZF2pibjON2+Mwl0FWQFNLmRMsdpaPSRidnJpip4ne2o9iLVWp1MJkwqFUcygjj9AnZvhmTYidNhZpqkQCziC9ZQdcH6bDpdwmfr5/Idn+XpV36A4BijmFnM8r6VpNLDREyDBVGjp3UJW3puZE3bNgIOP6pgWyC7WwdplbpQxezzpLrd6jFShTAjMwdx+B0s8rejS51UyFAjj4bnzLtsHqRmw24eZkVE2fSVKTETH0f4t2cuNnKJ41azES1VqGDDyGu4zUIgqVRrPgQtbZl3mBF91ZIHyKNLprdXHc3lQiimWN/Zx0xqEv9xg9B0GOGlLpYPN1KtyeZjQRtByue0It1+No4VPqq5COnjLipPvUf6hUHIzpo9DvaVbpq2zHHy2Di2fY0IRa/VCmelGgOh7fDd9bDGR8HVSDU9h1o9QmXiEPOPvEH6aYFsWSViKxAjx/S2d3F8+It09F6D3eFlfPYwixuXISkGdp+GjRZ0OUEiPYfX70OzpallbTS4O62sAklUUFWzszKo1WoWUGvTbVbBMm9E1gxDF80H3MBpc1EQUuSzeZyKC1lULdw6lYtjBjDrqm71NWZ3lcknKNXz1ufrYhG77kCTbHhsHsTqGXqMAOVyFkUxaRc1yyxyPhqlsamZZDLOfHYGzcSQilU0Ww3FbcenqBYmZHZ4ZgpZMp+yArkn5qaJJ2MMdHfgcyjYlAWlQq5UJDIXxtPaQL5UoJ7O0eh0UTOLn2kZ/v62zFj4/5sjslXSFlwH/l78/kcD/L5d+wIQv1AgF5TSlr29xRGUrChHsxCaBbCiGNRKVeyy3aJ3mCHydbMwVgTLHGEuk8Dp9aEodkZPTrCif+VClLYgEInFMCTJui5mATS9DVcPrEI1TDcU84EVrTqYLZWYmZuz/BvzlSKiplpQgMfcwNYF7PJSJJNcaqaUVbwoqnkAmgl6ElXBIFVIoNkk697mMwUE2TywnHgcfjTFtKGvk8omceleREmnWC1Rlwrk8gl8ziYrdjKSCWOzObAlCoy98Wd6OmTsDR1UVRXZtKWXa5Qlg0f/MMct0cUgNSNJdmo2025Js3BrSZEwvYutemB6OVmUt/eJ+AuLEjlbtQ7IklGE2VmW7jrOB0/LXBNtQs7K7HHu4uBX95BwVClm96Doa0gmoyiOktXUxBIxqmUXjYFeRG0Il0ehmLVTrRhk0xW6exqIJmbJJgsEvR3WBrhUL6C7q6RjFRSh1cIMJTVBLp+zunZJrlEsZYiGq+QzHlxe0ytQpFQyqBfK+IMmk0mlUJEoZqoQb+UzV93Juv6tOJWA5VB/hlpqkaFLVYlMdZCaYgY/2UllUyRyI4TsbXh8XspmUHtyGr+jk5C6wjpMETMW4zRiOs3YVCS1Qq4WRfjiX88xTKKwUTNvtEqDa4AWLYHHnUNRe6mXLmMk8QyJymmqUo1C0fTkqmNX3RSKWUSbWVWhnHegSHFavMtZ64tw4m+zrHisjb6pLuxCjXajA+HstQhfXI+8wryBCXJjbZSOjlJ54ADGkZNMayfQyx48bge1ZgnjVISCqOAsmWiHDZ/bhnjH1dgu8YBnEeR1aqenkA+fpPziQd589xXCpRTxxhwj3RrLPzGAI/AxyroXu1ogFSvQ0bAZUc3hcJdRjG4MhqgZdWS9zsmRnTQ4l7Gy5ywcurSQbayaT5tBsVi0ipddtyELZuJxxeomKpUyXpcfTbYxGj3I5PgU65ZvxqmZzjoC2WLaSs3yODzIomiNotHEHJpTZj42a9mIK6KG+bz2dfYhGzKKNXqJZPJRdLdCvmBuv+rMTe+mrd1gLu0nWfThcms0OUXGRseZK8Q5a8kKdEmmUiogKQLzyQhV2WBidgpVlmgLeHHrEqqVJQsz8xHMIIOSQ+Ho0HEaVDuLAg3oDpulBpBMYq0oUqtXrQL4/rVQLLOFBXLB+/D0AiiwwJ1bsLEyC+D7llYLFlXWqGwWrkiOr9/1hDXZfOU/r6Sj2YdDtlmmsSaTrlQzN34KhWqVt4/tx+b1sGzJSmZGZ+nv7EeTNKs5TqTSqHYbRwcH6ezq4vDxg2zbtB2bYbecTQRFtgrg2MwYU7MTrFmzkViqSDodwyFFaXbnmU0rNLovRTNzqpUSxZwLp9O05i9RMxQLZxo6fQi3V0MVHZTzC0oWnytgFWm/N0DNqFgHTMjdgCHoFOolSvUob771MuduuQxF8hAzIyRkGXuqxPSux+lpk3E2doFoRqYWQCpQGHNww7NpnhOXYbgd4JDBpiEpMoYsUjczahRhQf5t5SH/j3TNmvDMomiJg0xr/ALWrBovoRw5xZd2zvORcT8jeonHPv7fhBtn0Nxl/DZzceAhWyjiDQoMjR3EbGCNkh9FLdLe6aVkOjvJEvFYjI72JYzNHMVjD2A3nVrEFPlaDtQM+XwSsdqMbmZrSklKRQNdbbDufbYYJ5HIUSjIeLwyHruLai1i4cR+v0qtppHKVcmkUmzqv4zz13yQoL2dJk8XirEgiaubHbrpslSpcCLxCtP1A2QrWZxCMx6hGcVoIWuMUdVTjM8OoSoVFreehVvvIJmexaZrSILpWpMkX0lQqMQQ/uXxC4xS8iRyTcajr+eCpdfRKvyRTOUkSlOIRufP2DvyLvvGnyFZipMvx6kUauCqUCyZoSrmiFilVNVRZDuGqhCoxK1O5oqEhPyXCq1jzYRKG/BecBbG51cjL6pj6BHqiQ6YjZH900myfzpArjxHwj6GzaGjzJsbHAlJ9GDyNEOLy3jOslO6djuatw/sHWD4ySYmeGfPn8nte5Xyojn2DTWi9ekonctp6NhBQc6iOjsoZedp9GpoWsDqxlyKWcSdhBMnCAT6GZvbQyx2mkvPuRm57MGtaeiq+TKbY7BANpOxCpoiK+iqi7pRJlNIEA7PsbhnqdVx7Dr+FIloki2rzyboarSKQ7FeIBaLEfKGUBWZYilHPDmP029j7PQIeW2G8VOTBF0hmnwtLOnuN+OBqBfNUzwPNjuZtEY5dZqJU3fT03uK8cyFoF7MQz/7I+lIlImxCJsuWsJ3/+0fzb0XxXwWzaYSTkWIF9NEEjFcmkar343fqVvvTcUQODx4koHOJo5GJhmZGufCtZuQ0zlsbgelSgVNVi3JrVn8zBFYViRUWUa1soUXxlvzRRwaifHt7+/ElMXdevNamhrc3PvjN60i+M+fJ3DeJgAAIABJREFUOZs1Kzv47R/e5dkXjvJ/H/4U/+f+19mwoRuvx8HDT7zDV//1UpySHU3SqRsCpXodVdRJ5DLWkurV3W+xYd1mhJxIwBEg4Ayg6BqpbAZRUZgOzyJrKtPRKatDdMteKvk6usNBvl7k+PAJ4vEUPUuWkatViUeP4jb2E5CPcizSz5q+L+Cwh3C5ZVIxFbdXtqgxZjELZ0/zxr4nMYQ8i7vW4HN2UysbdLV1MzM5T0d7J6VygXgqSou3CUQ7eaPExNwhxk+foLdtDS2NS8jnMyRLBUvzLh17k/biPJ6uPmQToMNDJFXmu2+L/HR6MTWHgOF1gsOaRU2nYqs7tkLQLYOLheK3oOxZUCOZd0OrVSnK5vQvI1QlpHKNqllcU3H8u0/yry+Osjnazh2XfQllwzwNzgZq0jwybRi4cXkFxqYOoWk6uUwVVbKh6WU8roAFmZi9gFRfzGT8CE5VRTdt/ZVucrU5svVhUrEKjY2d1vuRzUeo1KLoShOVso1MdZhs3nSJCmAYCeyCD5/TgaGXcNkV6nW7hW+HgnbW9W+js7kfagoDnRuQaw4LgpieG0PQahb3dDYxw6nwEWL5MWRdwetuoUlvsw68ieQxEqVJKwPbIbvxOJvIFjJUywW8bj/lUp14OoqmCwhffOZCIz01h1wxOGftF9nWs53pQ18iWzqFHmqlv+8HzBXK7Dr1C45PHLAOmEQsT92RQaoHkOuTVCpOqk4FvRig7sxSzVSwiX42Nei4dp9gW8SL9Nwy2tZ+CL6wBBocVDxJxFwH9XyR7CvDqD/Zw3zlILnPJWh810P2+RIFmlHNra0Wwx3041q8ClZqsG4AOswimGUo/HvGy5McSdkpyQl06SIEm4Yma0i2MhlSyEaAQi5He0Mbiv0ELnEVmijitPsZPP0aXZ0DvHdwFxvXbKDB1Y5ddKGKIg5XGgptGEqV2eRxNFuFowcm2b79AgtorxarjE/uYeXSCyyM5b1jz1AVdKszW9y8CqNUAFVjJjJIg7MJm81OODmDpJk4k8C0aTaRGYeCxIquFRRrZdKJMPZWD86KxmJvHznJIJEXmJ+dZGjkj/R4y0zQR0PTdn521/f5+nc/xqMPPktVFrGVBM6/citrOkPMaik+c9PPueTaHp5/bIiWJjf+gJNzb1zNXx/cxW0f2szBoRO889Ic8UKKC8/pJZmvMXMqYcmgbrhtHUFN577737RO/zVntXDOKjdrlg9YJgwWLeEMmfStt6dZ2t9Arlri7nvfIZXJ8/3v7EBRHPzL55/lO9+4nFdfH+bFV0/y4C8/yh//tI+GoBu/18mvn97JHXd9mIBq53t3Ps3cfIqN2/pZu7qPH977BLpTo7ffz8bLl3P/N17A4bWTjZZ48OGvMZ0awdvYTnwmjFpwMpfL4Wot0uVeTr3optEjEqurHD/6Ls3NvQyefoeGxrXE4qfQ6nNUUkOEq+1sXPIBHA4fzYEmiqkS4+WDKGKIVkeAVw68Rn/XGvYc/wtODZYN3IJcjNHZupL52SQ+pwtBLhNNxQgFGlEIUqhk2T/0ON0d24mFR+nv3ETVgMHZY5RMD8ySTPH4FOXSBA02ldmSm0fHunmw5KLo8YPuAs2wmApY4/iCtbFJAVz4Wjh4FlIczT83LF2xZJlbnIEd6gsyPNOiy9qIpmZpfXYnnz88wltnP4W2bpyQewPZ0jh+b4+1qZVsKZAyCIZuEdkLOXMxp+Jwiqi6qUmuQq2R+FyRHSsXEZQh4Pww75x+i72nnyFROE13x2KEqp1sOm1tgM1m1BuwI5lb24JCPrfgwlKrFHBqTVSFOr09fRQKZSpGnlDIjhn60djcbB2oTt2P2xEi4Gkgk8xhs6mMze/HqLqxO4LMxN6mUK4him58ghfdVidXT5AWZ6nhNecOyzzJhA3EahWtikWjMbdoWRO+ve/V84z3Th5CMhq5fvM3Oav7QkbH/0gmOUtH+xY8/u1MZE/w9sSPGZ4+TD6nk0xGqEs27IpIQyjC1JRZ0OoE6jp5tUw5ZUaI+7ArNa7RG2h6q0To7T6Czedh/ONaBPPKueeg1GMi1GTfG4bf7iJ/1SgN3Z1kv5EmOlWkZPoSYrPyQ8wtqU3xYl+0CD7ZS2VpkTfGn+d0PYuzsZdpsYVweorW4DoLc6jWK6QrwyQy8/jc/ega+B2tDA7/no3LbkA0NELBNt4d/BtdnV3E5qOsWrIKoyDQ6G1EVc3N7SweZYCykGc4vJPxiRMEnb2sGjiXmlAhVTrK8cG9XLLpqwi1OKOnB8HmZmLuOJv6z0c3ydY1ODV7kI6GtdTFErPhA/R291CqikxMT/PMO7/h0s3X0OZsJGOkKeaSPHPwOVZ1LeGy/itIVDMkiyLppMB8dpw1oUW8G9uHy9PMf37yG/zgV1/gqd+/SFUyELMCQ1NRmjx2zrqti3u/+Iy1mf7Gt26ku9PPt+95iuMHxujpCvFfd13NJz/9e+7/0a2ciI7wizv3s3xLE+k5U+ie53P/sYP7f7iLu755vjWuX3XtQ/zivvNZu6QPk+vy/rba2upaj5nEnXe/xlWXr+Bbd7/Cn39/E0bNzs0f+w2/+/WNmCbrH/nkH/nNr29jZjbDbR//jfVSX/+ZVSxb1sHKvn7uvespbr3lHELtHr7yhT9y5zduRHHIfOKjP+fzP7iaP3zvNW77yoX84q4X+NlvP8vON54lE5BZ17GKWkqlUKvzxtHHueHcm/A7+vGLEKbCxPAgfX0r2P3eXtxBO4oUwqHKVr7EbDpPd3ARms1GyNtoNQJPDP43Id9itGgMxbuaNT3befvUExw4/BDbz/t3XFUXHU1uCtks0WQKpz/ATGSCzoZe3HIn2UKU1w88wuYN/8jpsV0s6dhEFYX9o7tJCUN0tw6gJNsYH3qaWlFhMCHx3weWMd21CMllZrYEqHrqCJr+d5rv35XMZ4pgzexezAnM3IabxbKyQIn5X19n4EGTRWhiwrZDk1z24j/jvryA2JygWIT2ljamppNUjTIlY5aGJhf51ALGm8+BrgWRTP27nLIOPEXw0SF1sXVVlNjoaTaseoSdE7t46cQfiOUmCThbqBZUYuEYul0mm8/gDzopFwVUxYnDZVCqlBHVBFmzvygV6V+8nEAgRDIzby1gCvkiLo8bQV6YwOw2hzURmI7VuhmfGx9CkHJ4HC1QVHASosGrY/fUTPcxC+ZIqccp1HyIYhFFyFOUSxYmX0tLFCoOApJOWkojPLzrEmP/zCukU51cddbXGGg4n6noMLrhZFHTRgpSlqHoy7wz9AvmM2NkEy2U8zOsHLiamfkXCfjTnDghU7ZVCWk2IkIMR66dRfpyFI+NFZ4W4k/sQv5rlktWXodjxwqUgBu8Z1w/6nNEDr7JG8ffQj/vXerpIIdezbFy1M+i1GKcBS9qxWNJfES7iN7gRfpIH9PNL5JpSfKHQ0tZueJasrUo4dQMPl8IVdWtYPfpxDvMRE6zqH0HmpojGUlg1KK0t7bisS0i0BDg2InDhIJ+7LpGS0MT6XCavs4lOPUAicQ0zYEWalKVI6PPko7V6OvoxedpZLp4mMde/zHnr/4+mxdvRs1niGVmSZtyosljbFxyASGXi0g2xnh4hLbgFmryBKeGvsJAzxzY2zl88hpKeoY+91kERYXTsZPWCfqrV+4n4NC5Zt11FEmSM9n8Zt5CMcXWxVt47cgDOHwid33y99z+tSuIjOaIJCPUMjJbLlnK+JHTjNfHePb3h9E1O1/690vQ/AbfvvdZLlrTzrsvxPn3ey7mO//5Aj/74c1MZWf5ydd30Tng5KqL16LWyux8e4JTw3G+e9eFzFcTfPbTz/OLB69geUPjgt3S39UICxTV+372DuuWd3De2T187J8e5Ud3X24tDj55+9M88POPWKPYxz/xCL/51Uf5/Jcf4ytfvgS3z8lH/uEBPv3lLaxYuZyfffdFPvjhLXgDOt+64ynu+M/rLQXCVz77CJ/69qU89uO3uOJjq3nw+6/zo19/GkfVzrdfuY/1nZssXteqJYt56M+/4UMXX8KSrrPREjqj5eNUMzJtrR1kChp7jz1F35IlUDKdhqsWe6RB96M6zJdThYLGH9/9Js2hFSzTV1CUa6zvuoDD8y8Rj89jeOx0uKZxqg9bmOWp2Q00NX+Zqckxetva8Tt6iWWGeGPfG6xffwPR6FF6mzdSrmY5MrafqfQJIrmjnLXq0yRTQ5w4GWemHOKBPZ1U+vtRTYaLpFD1qRbpeUFzfkaZfWbUVUzHM2GBAGx+yWek4+X/n1A+0cQzTaf3ySI3TNxGrWcYt+5GF8JEE+D1tZIrmuLSFHbTs6+kWRtTk0gsGi4UuU6+FEUWJLx6Gx9a9VHS2Z8zN1lg+9Yn2Dn2BM/t/wXFapZaRcUme4lFwgwsX8zU9CShUBs+Z49lvFGoTBJLzlo0GpvuJ5OPW1hhW1uHZbRgflXKC5nSomyg282NPdSqRRRLs6yQzhnYPSnUupsVoRsQElMUEs8zVczRFNhKKHgRw5mnCecSiHIVTYuTM01XKjq1Wp50OU6gGECiA+E7T19nFApvEouIVNUBLrjoRvSSiF8P0ta6nJwxzjOv/Zb59CHylShkV1EpneYDF32W/YfuR9crJNIS0ayBJ6SRLA+zPvgxgrUjhBpcBBt/xanpB/CMPcSpQyPsm9LYtKwVp15BSuts+UAj80mR0Z111q66mNf1gyTSk1zU0sepx05y6rX38AXrRGc1qpqXQHOa1lAvA5u9jBeGeFG/CX/HFkrVIqWkQKUeIRhop1CPMTixk2w5Q3/nlWRSp0jGp9m4+nxiqb20hrZjCFlmp5IEQx6MWoHGQADKAt0tfTh0P8V8gYDPoCqI7Nr/OGv6PkApH8Fwx3lp76/I5Pxcd/G/E9L8aNWaNaKMJY8Qz0ZY0nIWDR4/45Fh8rk43YE+xsNPMnn421y40klKLTKYuZW40spy/xV4qkWOje/hnM1X8oc9D5DJhrlq7fVURPMBKZJMlUi6U4h5kVIqyc/vfYQ1q5ewasUAkak00WSSRLhAIpkik82y5no7v7/nEGd/YAUn35ynqOapSBXu/NJNTB6cYWg+Qle/h91Pn6ZcL/OBS1ZybGSK+am8JXW68dY12Lx2/vCz3STLWc47tweHS8deqHPzzWsXPFFMfiQCP79/L7/5w0GWL21g7aomLtqxku/96HUr/exfbt/MqrWLuOM/n+fpZ47ypc/twOdz8tiThyyK0crVrWy7rJ+iVOPRBw5y3Q0b6eoKcuzoFA/e/yqSJHHF5Zv5zZ9eRi5LKD4Y3D/D93/+CS7Yuo2XRl7lwHtHCbU0sbKvlz89/STblvexY+sNCHMeDsy9Qrt3Iw6ni+b2bn760Bfo7A/S0Xwp+4/+iYvP+TKVuSQ2j59keY5G9xJ+9fIX0YQ+br/0Hzl4bJSzV6zj4ORBRMnGyfh+Vntepk3eTTHt5aWTdtZs/iVaRaeqKwR9vcyl9jI+l6Gxo5tycY5G1wDlapXh07sQpACDUy+hew3s6gbkjMrzB/M8OroElndbGCK2MjhN4H9h9F0wRLUcoaxFkrkJXgD+zvyl+YdmRTyTj/7/6gMtPqlhtrvJDOcNfpFg/7s4zbCyukEqXcAQNBwuN7HEDD6vF5vqR1RKRKJRXPYGEok4TodONpOj0buIL19+L1OTe3A5F+EIbeaVwR+x5/CjSLYqpVINRdJM2BKnS2VuLkytKqFrHpNIhj/oIF8oWOOtKOiIcplMpoDD9PRsDDATDhMJp7FrLlpamrB5ZUSlbF0AcyEni5pFqdFtDhRBY3Pnh0iPvINPmGXXSASbp8KO7f/FgennmMzvRZZq1Co1ijU3dnNRXi2SkSqUrHvuQ/jKYzca6cS7+AMSI2N1VLtMZ7AZu81HJl9maOIoHo8Hh8vEtJNk501QM8naJeswahPMzcdRPDWKuVayisKaoMayto0cGHqEBmkDG5b+nBde+ziLxo+xVJWo5wy8boGy7iQtnCI83U4okGFRY4j7juXYuyyCS/bgOO3nU5qOOnEAZ8BPJlVGbu4g4G4lI44S8i/jdHqGn9YCaE4/dppx6ouZTx6jMdRHLHuIbDnGTHSelsDZVEuzSHKGroZtRHOv0N22g8mZ49jVRnx+U7EQwWXX8eg+Aq5mXA4vZlSe3ZkjWyoyOHyA9X03EY8f51DiTbSqF5cisnrZJmLxBMnSMGvarueFd36J0++my7uR7sZuBqffxSi5WN6yg6NjfyFy8oes76hTsIlUfHeye/ZNzhv4KI5alrH5I6xfchFPv/cX5uMnOX/VFeRMKowhkSukeCf1Ej6nnUXaKoZnX2L6dJmL1n/AMjjImxhKscLKRT6OzQ4ymZpjz7EDNNuW4vLpvB0+zmWtK/C2NBJUnBwYPUmzP4hm8g5V2aK/FCljMzeVikKyWOJk5DStmsZUKsamrqWMDs/TKCis2NiBrKjkC3lsum4NwCaLpCI4Lf6XaIr363bqhhNBMbNRKhhV1TIPMH9OzWanZGZLGAYzsSQZucpEfI6Vy1ew78236evqs4prMBgiFcvSEmjito/fx6/++3ae2vcGydkaSs7GuvO6aHe18LdDL1lUpOaGZt4ZeZfz1m6ktWkRzbWl7D71Bit7t1Mq57C7dR596Z9pDFxFV+9KXj/wc9Yv/SQdSgiXr5FjE/tY1XcBv3r6X2kI9XPdpuuZixksb17LwandOO1edp58gB2BRei5RyjmBA7G/fSv/C7NngCRShi7rYlwZh+JnIFhj3HyxDEWta2kuWED46ffxq40oNmc7Dp+J42+a2nUe3noxSSvZFfBQAcIOrgroHv+bgtp1TmzEzT3H2dcvv35GnmnYC097DkoyqKFA1sZ1Ge6xvcLoUVBEquIxTzr37yLjZvfpFLNkceBSxaJRON4fD6mZ6ZoDDYhCzqyViaVieF0+K0RNJ1KMzM9z8DSFWxadjFyyU8qlSHY6uGlXb8mHhtDdZrsgQXaVqmSpqWlwaISZVKlM1xbn6UUMotXtaxa1lsut9vSt0fjsyh6xZIV1qoKQW8LbpebeC5MY3PI3EQioFEt1SgWZxFVmaYWN+3O7RQnFDYvuoG8PcVDf/k4WzbdRl6ZYix6BKNWoWyO1Go3q/WVrAqdy7TJNNCmeXXozwhfffRi41T4JIGGGoUZ0CSZqk0hVxAtPk86nSHgbUNW8thtZWLzpkOEQpMbOlu9DI0msPs1qoUQhdosnzz7O2SjKZ48/Ae6+y9lQ8cWIn+7m/Pye3ApJgW1BdPWUFKDYNNJOBrxlbLExCo/GZxjf3eFLsVGfUrjSw6DnuoJ0jUDh91LRPGgV3pxtrdjaF3sHTrK/baiFfSyyLkae+NiDg++Rl/3JmYTz2G3dzIbidHgW0G1GsUwYixq286xU4/R0baesclB2hqWYHMY5AsRysUsDZ5WXFqItqY26vUMKZP5T4zx0zNcdNZthOf28/rYM2zoO5fsdIZ1A+fzyrsP0Ng2wLaVH+a+h2/B62+k17edDUvO4ujEazQEV9AWWsGp6UMUZ6MsDWykplRwtg3wyO7bOXfD9TikOgeH32Vd5zYOjx8hV5xg5aLNTMWjNHk7iIbneObUw4SCHpa5lzCfGeXYqVN84cO3MTqexWaTOTE8yg1b1vHKyTfxeHy8tPc9VrcMYDhE3p4Z4hOrdvDO2BCtLc0cOnKA3p5u0uE4DQ0hvC4n+UIWTTE5bgq5isHLb7/O6jUDDJ8Y4qqt5+EVoNFpZ8pUXASC5LJZvHY7NklEqdfJqkWkWsdCfKyQol53UzVJ1XIB2bAzm4xbedKyrJFLZGgONnJ0ZoK0UGH/8cOsWrGSE4eO4XV5CTSFsNucFDIlWryNHJmfZJHdzb65YdwOL8sal/Dmsd38w46b+Nvgy9TzdbLpOmHjFP3NS7E7RZa6L+SlQ69w3llnMT41jtsf48CxFylmttLQ5eHQyGvkCiof3HQDLleII2OH2TxwMa+8/Sd0ZwPd3m5KjiQbuy/n6OxrNNu38sTuu7h507cpzU9RqQhMG6NIjmY6mlqZS4+RjhtMR45QkWXmcjtR6w24be1otgDFbAm3rRVfUODdg8+iu0o0hK7m18/AAWMlQle7GQ2P4VGo2OwLlKIzuJ5JSapVaxjZLETTuOfzaK1eyjYZUmVSsgBNHhO0OzMw/08faBVA07y3KtH74n/wgXNesQwQZoUKnqpGLp9Gs2nMzc7T0tSCKqkUqxlkTSSZSFrKKlOpUi5WLPyua9ky2rwdpKIRsoUUsWiUasGs0jXr+2C6VqsVvF4PxXydfNogYQkCbORzFdw+3Rpl4+kxPM5mvF4nmVwEzWFQqVQs7NEmuS0jitnYJO2dbdYyxvQgzaQKFOthDKFEIOhFLPnpbthg0V3ylHhx54/B0PB3mpQ9lbJpsV/Q2LaqmcX25ymOedHb7yFS8nIg+zjClx+90JiankLTK9RrppTKa5FTq6bxg5ikWDTwu9utBDZVUigVc8SzZXqCKq0tEkPjZWz2fnLpBCaquu6s61mSa2Tk4XfwdSxH9E+jjj/MjqYsal1BkgQq9h7qro3UPAqis5VqLcXo+Al+FD9NKajRUK8xPZPjSwZsdscpyQKqGCLtb8ej9FJp7kfQPOze+QoPeSYQcw5agxfga27i0KG3WNy9kenkw4Rc5zEXThEKtJPJTyEpGVx6O5HUIezOgDU2O9UWSxRtkLZcLHyORpp8PdRLApKcxOMPceDUM4iyh57WFeRSQwxOHycUctAZuARVTnLq5FHO2XATxbrOwzs/gc0WZEPn1bQ4FnFyeidL+86n0dnF1Pw8hlhk7bJtZKI5NLXIkwd/jCDY8HhcHB4+xvberRbnMZ+fwy47mKtE8bv85OJpds2/ah1I65tWWuqOkcgpLl/bzWzETmMoxLHx03xs67k8vOdx+pp72XPsNFdsWMtsdJ6xVIygJ4BWrFFVBRKxOWS/nVosT0frwqFUNjfl7a0Wwz88l0SWRFLOCrm5KJtWrcNXKtPc0chkNI4kK1SKZZyyQqvPa40XiZrZPbgQhGOWXEmvXUhFMLmiRykX7JxKRMlLgiUXU0oG7b5G9owfo6aLvHf0EJ2t7dhlG/ORGKJNoq+7l/HhKXoaOpip5xEjCZL2OgEtgFd1c3RilM1rl7F/dIhSqoyz5iPnnMQnN5EsDnPZin/jpcPPs2ntKo4MvUe1NkLIM8DgKbNo2ZlJnSReTnPVwHXI2JlJxljWZpp35hidMekhYeJynCUtm5hIHqTXfQ6noq9y9bqvW4u2XCHDfGyeShkC3iB7J57DJjeRL+SIZOaZSPyVRaFL6GvdwuDIOxhKjVBwPfH8cUo5mE+/SXfTh/j9i40c05chtHSgCAXqXi9V20IOyAJ5fGEarluejguLASMchXeOQGcTLG5FVVxUJfF/5Vm975lq8jPVeo2yqNL00t3cuPWvlixwspzFLzRQqmRQNJFioWwR+uuVkrW1Nj0xq9WCxQs0l5Xm85DJpxA8ClK+SsjWS64aBS1POee0GB02l05drlITcgQCAZIRM9PERjI7haqoZNKCNV7bbW5QZlEED5quUqnnrJG5UKiSz6rIhkoo5CaSmKK5rQFNsSHW7cTjaVJGDF1WaQu0Ua7MoEpuOjv7GZ/LAvPMjKdpanNb3aeQtbO6ZRMh+5s4kq+Rn+vBt/KHFEQfb409hPClR682YjOnkZUqGSOCoXgxqibNoUBdNKzT2qHoOPU01BpIZUtWQlpPm0ogmGR42I0otpHLhy3Cs6ttDTccv4rCs8coZcdJeF/jvM0ZmoICNdWNqLsxfAPUfGuoeVtw+Lqoxad5Zf/T/FmbsTpQ2SgTOVXky94K6/Q8FgqqtlH0dqBrPVQ7lyGpEvuff4T7KyMISg/+4EYcXgdjo6esl3gu9RQB9TIyqQqtHX6m56atJLtKNYkglxAUU3ERtKQ2uWwSuztNOjvDyqXnUiurBPVFpPKHKVQFRmZfx2lvM5FYyqUZ3I42spUc/mALhfwk9rKfdX0biRoiT771TTxuHyvaL8JeCxHPHmNg6XpcRjvz4Ri+tla8HhvOWohs6W12jz5OpeqkUlOYmU+wvHk1TcE2kqk5IrEpajaVkM9JOjHDidxu5qNVtvZst1K3cmKKgCvD/LzEumXrmY3H2Na7hiffeYz+tuUcPDbJBy/dysjIFKcjYTKUOKd3C+Mzo1ZsYcm8rtUYumKQzeZYubKdmbkwgqwQnZyns72BPTODOCSTimAjZJRYOrCM6ViG8Pw0Id1OozuAz+PDb3NQNj5GJPo6VfE+yhmDJS33ISpuivKzzMfjFOoiw1NjlDWBdk8TTYE2ntzzHA6vl2giSdDtpzXYSGQ+TDgVpbenl5DHz8RgBMPlphiJ4Az2EvR4KBWzzERmSdcmqRjmeF1lScM6prNvYxOaiedPcuW2r/Lm4ZdZM7CCYyf3MT4zRM+ipYyNH6NsqCRqQ2Srdc7rWo1H38Zc/hQ97uV4PUEOj++lVIyTFgoEbR3E0qfp724nWnyXK5b+DFHTGRo9QMDdTjg8gtNdYs/oLhrcqy3eZLY+x8GRR1ncfCVLOzYyOXuU6eQMnlC7KS+mWEqTzEzhl7t5+K0LmWroxgi1Y6gZ8DSAUrZMUP8/W90z9HPJJKc/vQvXyj4y7UEEWTsTC7qw+l1Ymyy0jyZHVaCIYfL6dv6Ef1j7FzBS5CoCuhiiVikhmDLKmsm5jVmdU52yBRmYnVytLGFUzE6+TrFSo6JlyYULNHuWUyZCTZ0HwU0lLICpKHHK1gHY0WonPKubDELK5TlkyUaxYGBIKWxKJx6/QSoVRdcMNKVMuaRTLNopywqKIOCSBfL1DE0tfjRRoVAWic/GSclxAvYgzQGNUnmaTMqN3eNmPp7G69Eo51XsNt2iqvUFt7N50RVEpv6b5Ol9hNwX0rgHaAeoAAAgAElEQVTsH4jk4+wd/S3CF//wASMcH0N11K35WxQVquUShpwDxYsk2XBKaRo8BUplp6VASEdjNDZV8IcyTJzoomKUKNYrOETwic18+KWrOBF+A78xytL1c7S3RpDMsHW9kZrSgqNpFfWm1dSblyI43WSHD/Pwsb+wSx2mpbQIf2s7zhm4UjxIVz5OulSgKncgNvTjVFuRu9dQdrk48e5fuC8SRrT3YTPBB81hsbzt3hKl6gQ+ZQe57Dwt7eYLlkaXvJQrYyimr6CYoJA11+euBaMdcZ5Y+hi9beeTzVToDg5QME4QydaYmN6L2+Yik4thd0u0+BcTz+bJ5pP4vHac2Gj3d3AqPc/E3LsWBtYaWEXQ3U0qNYonpCIUOyxvwZrNicBpWvTNTOR2U8y/g9MTIhJ2Uq860UU/y5f0MjcfZjZxHF1qoa25gdHTu0nJQ0zOVxloWUFmVqS9z89w+ChS3cMifzepdJTWtj5mIket0WJsaJKLLtjC0aNjSHqVyryLyy9cz+EjLxNq2IgibiVl7CcWGSOdDLN8bZCDR8YxtDpixo0vJHBo+j10ex/lTIFl7QE6A60cGR3HZq9x3uKlJuRHogaN/gYEx1WEZ8OEk48wNT3O2Rv+Da8tSL7yHPOxKZq9rcxHZjkYGcaoiHT3r+PN93ZSqtTQ7HZrq9rV2IJUMRieGba2sltWbeLQe5M0NnUhGm7afavJGy9RMaLMTsPoWJHeVX4GTw2ztHsLg6eexe3sIV2cYeXy8zh4ZD89bW0UsgWG5k8gqgVqGTNUSSItjlKtaqxukmgNfJqR2Ossa9iGojk4OXvQGveqJTsNfgmb5GCu9BT5ao3VLZ9EVkVOTrzBQPcNDI3sQ9JPk62JNNi2UCjGqKphDg2/RotvPUs7VzMxNUy6YqcihAk6eyjmIxQqprSuwu/2forK/8PWewBZdp7nmc/J59wcO+eejJnBIA8AEiQBcJmTAKosWpSs5JVWWq1WwdLK6yCX1xK3KJVN7lqmLa9I0bZISRQpiQBIZBIYpAEGEzB5eno6d9+cTz5n6z+QyrvenSqgCiigG7jT99z//773fZ7908jZSYLMADktpEleIn5/t23zXyvXiR5DxFq0COmvXkOZKRMvTBFmBYzj75wnfycj+LsHoESkBOihSfjaV/mZpa8TWztMWPeSMVWKmS4SFxnLHuPCRZls/jAbzfPY8iaB7iAFBpoU4PkOPiaDqEXsqKQU8T1dVEt8fZlgV8NJ1ZHTKrnYYHGmQ7O1TGMgJydb27UxTQGVGKLKaeLYxVAV0tkBYRDR6YVkU3fRlzeTh782CIjTagLktQR5JpDprrcYGm0m82J30CPwFXZ20+hFl0FrgCynsNIpNDVMmmK3z32GB499kq31J9lcXeXo/sfJlmdZ7Zzhube/gvSPv/VYvLZ9hVReScKIkqQRhyJQ2UdO+YROgbzVpyzu9ppDu2swHGqkMw6FUsD2yjSeYJoZGl7ksuBLvO9bn+Ba9/u87+ANlpY1lIyYMRSJ09NcXR9x6J4PocwehelDiA7YU28+yYvtS2woLU5mH6BUmKXaGPJA73tku3XaRHTcIgO9xFRlidwd9xOm97Nx9ln+7c4azVbEKNMma+Tp9wQixyOVjRjL3ket8RamSNYrEXnjCI7dSGYabryB62rMjE8zcj0832Y4XGexeht5Nc94JU3XE5WZGS7dfI6YXQLhTc6MMVYqJ4X4dn9AsZAlr6cwwzwbg3XcaIcwsMmbc4yXllB10fmtE49KmEbI1qhLLuuSCW+jEa8xKTZcqRU69XlUaYYw9JieHEvqR83+VUq5CeamZ7h4/UniVJorm9cpKFOEgwxLB6pcWj3LWGkZdSQxCntUx2aJ5E5C72jXOoxXC3Q6Mbl8yHunfwZd+QvagzXkwn4q1d+g0TpHo3GNofcO1YkK5y/fxFU6TGYOJLW/d25uEGChKl0evu8465d3UVMmc1NljhaKjLoDNuwh49VJLHUWV5/k2YvPcGnjdf7eoz/HvGTRaV4QaxCR6EQ2VfbsJmdXb2GIkGtR5/TZt9Gz6WSRMVOdoGRmWd27guO3+dD9j3Pp0nkmJueYL3+U2PZw7C8Tqk02tk2WZn6HG52nObfyMtnUFH37CiljEi/skrGm2K1tkU9niCMVTxM1xFVSlMnmiuwNL6GrBQ6UI6bG38fNnS1K+jxG2mCzuU6QNFJypBWZYrlGyzvH+nqRmenDyUFhZfu7HF36STbXrlAqZrBxMfxlPK+NKzfZbl+mZB1iYeIg2zu72LGFnvKwpAKq3kKSDU6f7vDkrZ9FObII6QphVvD8ikiJduHdB+D/89e7NGRJiDFQXziXPHiiw/PIuRyxWID8v0wsfxebDomUCC1Q4cwpHs//K2bmHR46/oukwieQ4nMUzD36zYMMB7PIhY+w3dxmTygjujtEoUQuE9JoiKxgQKB4Sb/fHYkxDmSLOQZ2iF+HgdrELBhkBCNwZpdedxrHHycMh7RFHS1jETlp0vk63WbAdF5HzobstAUQok8udQTPvYahl/HrPmY5S06MynwP30jRXWsn36OUGqNYGKEqaZrNDIHWJnR9bDvGSmWwTJnYkXjw+GeoWMfotdZRIoVidp78RI6Xz/8N524+j/Rbf/HxWOguc6UUjpgP+QI8oeHSxSp4jLoS48VU4k7WrU7S99ytp0RDCysbsruWRVJCUpZFrA44US8w8dXDOGMXeXD5NOVCDrmSwUhbaIUlthoB2yOZ4+/9KMbMQa6ceZ5/t/MDlGKZjt3ntsJ7uWO1xGD1FB89sYriOzjZPIE6j5+qkk+PEe8TQIMFtl56hi9/83UKXo6V+7uM3VPg+qU9XE8jU/AxpQVG9hpKaicZyBfN43heB9cOCONdgtAnYxXQzAl8aRvFzbI8KfKMcgIhiMwKoXQb71w7R3+4lryw3X5AseIg6VBvuolWMJ8ysVs6UtrGC1qEgYellTGUHOOTAnUV4dQ1ZK3F6mgdIxVi+kvIZR29VkPPb5BJL1LfqiY9ZSOVQfJSDEfrifdjslLl+vozuP4BOtIq0TCLP7QIonYyUK7mFsgaFte3r1EoVBOloYjODPsDZiZn8J0Ulhrw8IGf5fq1/x0rPyDUjjC39JMEXkyz+yb1wQvo2iLXt99gr9Hn+MF7qW23EgeFwAlVyhZpXcPtx0yMzZBSJfabaVQ55sawiWnlyfkKtRieuiCulg0+9d4HmA0jBt0Y1bAwhDxeFegon7ea29h9n7GCRM/xqPV6DF1XVF05tDTPxZXTtJtDHnv0x7lx6zUKuWn2j38ehmC3vseAc+y227zvvj/jra0/5PyN17B9Gc0YJS2GdMpCkTLY9iDpMGtiRhaH7Oxdx1JLxKE4RdUol+bRvS1mpqu0OxUGPSW5DfXdIb6voEs6E/k8Rv6H1NsBjcZ+8uUCum6xtvck08WHCG2dQ0v3s9Y9RdgvEkd9OnaTYdhkpnKE2JHxIxsnTiXLhKxoKPW3MNM5nn62zNvB52HfFJKVI8qL5G8OQb99F2//3zwAxV8KTJEUor95nbA9IDyxjJrLI5zsSUvk/3NvFgcADyXyUK+s8eHwN3n/3bexMJcj2nuC2VITnQF7K1WcSpVU9hF8dY6La0+y0dwW/CIq1Yi11ZBQH6GZFpHnEfgDclmdVDrP7t4Quz3CVyMyVR3N1Zif7hFHOr3eOI4f0Bs2yBQV/KGOpQn01WFmF16jtpem7RqEcZZ+vEfG8JIllD5QkxNgNqsS2QNiQZpZb+GnRuSMAsV8jGtL+GGZ1khssAusr9fQVIt8LoXn2CxNHqGcXcIPQqq5GW6tXWb+YInTF19gr1ND+o1vfije3F3BSGvJMFf8IWCUDkJ/GZKxBEYoT+Q7lAs6ptVlZU1J+rqyLgr6Lrl0BkM2qaay3Pb2AaZetujmz3F8+XXKZR2qE1gpAyM9S5gao+NbpMtLWOlZfv31L9OwRGCxzFhpnHuvzLHvOYNW8U3e++B1lLRJnB9Dso4QZaaQ1SKMHUwIGa8/+yQXvtLm7uEUrzyyzfoHblFrRbi28AI3MNUJgqBGJNfJp44RuhliZY/RwMaxu8gCoT++RH9kEGprHJr4JL36t5hJp0hlBVqrwGpjSLGwyN5OLen+aqkY2WgRyT6qWmU0HCbXg2hUQjZdNE0mCASPTsZ3fSYnx1iYOkDen+aaoGSPLiQJeTOovDvX2r7FsWPLuNE1tq4vEmh99FSOjFqg291mcipHzlLZqb9Fo34YN32LwE4x7ElJiVwOA+anxdZT49LNq6TT4tMvTaO+llSXqsV5lEC492Lef+fvcOnWX7DbeYLxzKcp5cdIF2Y5c+nr+PIKSCIKs8vGesDS4n56DZd0CnJpceoX8ZUsuiGTVVPJsHxGDNUni9wYNHEcmThQcS2ZH5x5gUJG494D9xKOBKjSoKqlMWSo2x08N+CV7RVCz2O5cAcDf4uev5HI3up7TtK37Uc32Nvo8uH3vY9m5zK+U+bksc+TlRdY236Krd3L+NIu9xz9Z9ysP8HF62epDfaojpVptXcoFyfJZfI0GnUC4ZxOF5ifXuTM2ZcwjWLyc26YQ5AtlLDNRKWNGt9HY6gxcFaRVZF7kynncixMGoTqs+xuH2GnGVAtLVAqZVnbeRU50jgw9WFmqyc4s/1nRCMx4hjhxzIeNlqUQQ5CPGkbNTVGIX0QZDF2GGGmC/z5d+9lu/pp4pkyiqkTZi1IC1m5wNv//8gvEi2G+FOAcWYFv9Elumsfajb/t9DPdxFgiRr6b6VUYhkgKAmqNEDa7HD/7s/z9x89gWzcZFL28EXvvz3PylYTT1unkV7g4RP/mLMr36Dj9NjaWacyHrG9qVGespLXzrH7xPEoIYIHvpy8Vp7bRDPLeFKXjJ7BUkZMTI5o7IzRHYmmTjdZdIhTVkU/wW37jrHS/ldMm/fT70ZY0jIvbj6doNlc2WBCqzCSAsqlDG6vTZzJ4e72kPMRKS2ViNbbTRvH04i0UYJ5q9d6pFLZhEwe+g6TYxMUSyXqzQ775k7y+unvUKya9Ow6Q0cRMZgPx9t7q6SyKWxHrKA9DE0m1B3k2MI0OhBWiOQR4jO8kO1ieym8SHjvYzqtEUaUxwgr7L7j8rngsyytC53eWRZuO83kYhc5U8G0KpipKmTHwZpCDWd4/jtn+MbRFeJsnSjIMjM2w8yzCvk3pxjlT/NjD65hVQziYhVJPwTZWTCqeJMHkmL203/6N9hfjVmanOHpkxtcOvAWbjhAlmbend94Ah2+SSm9hCXP0euPCPW15O+LfqQgxGbNmWRtb6Rg//iPsb3xZ5SV/ZhWAFaGs5vfRdeniFwVN9whXXGIMRiM2pQLi3Q7XeTYY6J4NImRqKpFNlug1tjE8brkCkXmxg4zrS9z4fr3WHHPIcc6VixC4yYLEwUqhRKh/DKt7QXcUKY4OYnvhNT3NlmYm8AerTMaNqm35lAKAyJHwXFlLNNHdgIWF2/DVweJsGhqYhx/pGI72yiKj6nNJLUvPcxy5z0/xanLf4QRHWZ5eoL16+c4dOIuXj/7LSJG6Lld6nsx3Q5kChaxk2MqM09ak0lls2y3aygZDyv2cHyd2VSeY0f3cUngtrYcVEUoDU8yaD7NQjqHHBxgzc6yHr7MvvEZyiWDc1cvUOv02HU7VIpplseP0G24+EOxYbRpDDeRCgGh0ky+5uF9BaLYIfCmOHrgQaqZY9yovcL82Ht4+tmv8sB9H6U/bLGy9RK77RVymRm8aIeUPkkun2F9fZ1UXktUjlOFOS5fO0O6ICI8PuW8RNfxEvp1Vr1G2bqfnjJLrX2aifIyjVaf2PPZtzRiZN/EHX2QhrdKOi4nyPXuYCM5bd82+zi6kuJ68y2MuIyueWiGOPV4IkCCHA3Z7Z5FS1sUU3cxcJ8nDAugLPG1v34U7/BDMJZD1mLiXJHYELGVdx+A/1U0/+6x7t3n2t+eAE9dIvB8omNLqLkckhIhiSuxgNomNJ6/A8mLnrD4eR8Rt11uv/qzfPzkNSZKD5CTx9m6+QJGZh2/s0Bq7oMJ8CSTy7G2/noyNhgMh+haj25HJV/N4jsR3W4HSQnIZ43kijwciLVLPckxOkGchOblQGN5qUFrt8xeI42aHaHJJXRZYf/4carTb/P2yjWOT1bobEpUMxVO9zo02nsMZJVSUKQb+IxV82hRyACJ4XaHdMVIyEoCIzfoiXl/kNgAxMEmjmIURU0I4yJfmMlZqHpMrxsQDCtkci08L04k7aORLK7AH413GxsJon008lEV8S+6hJqDqWoEtp+cwgLZTXqSRV2UoyMaXZ+RJ+6JKn5jjOF2gb0tic/lljnWlqlfrzN5z1ss7h8md/hIy5JK5VEEJUWbY+uizMVnt3jmtkt0jrfRBip6Kcfeyw4/evOjtLov8ZkHN5iYE41rC7Q5yE6AUcGrzqC3Sjz95efIraf5v8Z+yODhPFK2iWKIN0sxwV1HkUYc9ymYU8ieTn8YERr1ZBNlaEXCuIkVz2KkfFDqnFj4x2w0vslc+b/Dt4ek82VevPyF5PoV2OIa0yJdjpMPCscZEHniOpNm1O8wljtAKEv0OiFHjhznxtpZbL9GPl9Gk/NMZqepd97hxugypdQs0sBGtZZJZ6zEs5wytgnDOmur44zPLaDqsLu7y3h5HENfp74zIlDG8FUJr9tHMTPkchKbV1coFMeJ8zZGNJngsNSwiOuvoWg+UjidMN3iUGXfwVnOXnqa9931RbZ730rQ57W6ENLE6GZMtlLj1rUeCkUq48cp5nwqmR2mcnOk9Pfz0rkLNIJXGUsX2Wj4VM0Ctx1d5OzlG8xm9nMo/QEO7ncx9V/Gajfw7cOo5e/wzOppbrSe4+C+CqfPv0ktsJE8QUh2uX3fJ8irbXJak0xW4aVzN9gcmnhhSOStkdIG5HILDO0UulzkjqPvZdB3KFdk/P4M5649kaCYHN/B7jYwpGmcaIVMej+KFtBodZKTuaADj7Y8QskmNSb816BFQ6K0hiwZlFhnPH+Alc44snaVSuoQW/UV0nqK8cnrjNpFcmMf4MruGxSjMqm8zU7zEqGfppoTOdM6dhyQkSeJgi5jY8fY2Wu9Gyw3R2zuXkfKjChlb6fWPousG+B/lK+/+DAcPQiVNLLiomQn8TVxgwgSaIB4Q/+3D0Hhwgi1COWJ01DKEC1PQyGHJgjIYhkRvosmE43td1mNEUqoJx/4oT/g9vP/nIcOf5uTd/40bmOAPZLRRc1EV1iaPcFueJl+q0+jt83562+Rz1QInBa2Z5POVtBVk0ajQxwHqEqEoeuEnkw2N8KPmnRaFdIlk8CVmJ3oETgq9U4aJ+6yOHccv6cwP6HT7Zwikh8hHL6BlVOQ7RQ3woiiZHGjv0nWN3FlNdnoWrJEw/EoSBmKkxnarTqOeD+HoioXEcs2oaeiG0rS+U3o3FY2qfSpesiwHxM7FaxMjX5LxfUbFAoFpN9/8ufj9e1LKGmdZnuYHF27w1t4upOsp+2uipGXk8GnQOAYThZD36HnSHiBaEtoXDkFzu48cqHEB3IXeVieI7w0S1N+hZMnx5iZtAksB80qohmTtNtp3nh6l6p3mD+ZeQr7ZBfDBWOmTO/5iJ978l62/Wss33OdI0dkrHHAKhGkRDwgS0CBlVc0eq9p3Nh4h6//yNsUDo1hMiSTN3CdHE7Yw3dNYsdgakJG8hT6Q4vGYANFKaLKJl6whS5NUSllMdNXGbMepz56lXz2TvQ4h2Fmee7MF5OljMgF6paCpMb07R0sI48cWkRxm3CoUs7OJKTZtpiZTs6x17lAELXI5vKEgYmpSgzsHVpxg5Q8jjxyKZVvxwtCZKlFNV1AST1L7eZJtGIeSbfpNAfJD5+sXyWyKwwDAfSMiL0hVqqcnPL8XkgqnSYwW0xo91HMGGT1SQbOHoouPqnVpE43DDfRYhWn77G0fIhb7dfo29OM5VVCX/yg9NBNj+3tm0yWbifUYhp7FzkyXWCmsh8jfYjL6xvsdi9ikiY3cYjaxl5inWu1RpyYfQ8fu/uznHvnTyhn/j1GW2O9s8mdJ8+y56t8+9SXEhDm9t4GW86I2WyakdMjlG32T2YpazKWqvHa5YusBS0s/TBytIEijagU72CYsOXK9NodBCO0UO1gqUd5e+WbFPJ34IqfH09n38z99O2rpNSZZBk0HEI32KXZXSMVpekM2mQmygl+ybX30PNpiFNU1BamLDNS76LVfYOx/CFa3XUmykVU4yrdxjy+ajEMh1hhnlGwgWx2GXXTZMVcWq6hyVkMSVwJB1TLd9HtDjGNiNDrs9fcQ7ZaFErz2KMI29vmzJlHuSH9DP5iEYopNC0gzpaTjq8qeQmww0vw4nFy1RZSdHHbEHKfQA7g26+i75/BnxmDXApLeJ11Fd8T50Txz7x7DU6aJKFMrMREQYsDZ/4N71t4lolSiYnM+9m/MEPb2ebyyiscXNxPrb3N2l6D/FiWqyvn0EUsJYahUyefXyaMRGMjxrbtJA8pALVhAJMTEbJWZ3djCs2SMA2DlIj1KB0aAlbhBVTHqjBMU8r20ZwKd574FS5f+2tu9n7IbOVu3th4kyP5g1ztXiQdKmRSS1i6eED7+GqKoDdCLUTJjUFU6bbqNzEzgr7uEHkWhhDt6T6uI6C/Gpph4YX1JLTu9i1S6R5qUE7iPlHsIt26+bV4tfbX9C2ZzVqGMod449pLdKw+Xe86gR+RMgso6ghTy9JrBlTSNiNs5HgKrzvk9e+7xIM7SZUneOzDP+CEvsrw1CTy1qOkU0MmphSkUhfMCQr9Aq11hyvrffbN3cGXC18hf784ukc4js3Ca/v4ZPuD3Lq2hmRe5p57PCb2DYnLEZG+iEuB0zsyzksmk1tj3FBX+auHX8eZLJIyd8nmJep7Jop4+guHaD9kdkL8BmXZrXv0vRqGLoLdHmHYJtIyFETWTshjlKvY3duRtAq6UcTxtljbfIVS/gC9vo0mXjwth6UMIVpG16t03Rex/BOU86Kb6NAe6WBWGXjnsHstKpMmsS9sYt1EMeALIrGQW2NwYPkE5y+cTXJwab3C1Pg79HbGGIk3ghzR3vMpFaeJjXXiMIccT9PqryJZMllKtLu3kJQC5XSFfBjzkTseZXKylVjQXP9O3GiZ3qjD6fNPsuVcpDmw8ZVtyplZusObwHQS71CFnB7oCWy7OsRQxul5HSS7z9HJY8ipLLvhLeqbIXctfJRa923M9Di3NtYoFDQq6QlOHvsYByuH2d0dsrH+B7jSDi9vr/LjD3+XGSvHM5f+C5fWTuNgE7gK0+M5SsYijQHcbPwl09UKFV30TmUudp9KiuoiKK5oI7KpRSQsXMclcEWLwCab6yL5B9nqP01WvZOqtUjFOsonHv4siruLIr1DpL5Fvz3Ohas+L119kyjdoNeXkIw2ljVDa7RO3qogeCKa0cNxV0hrd7DXvEl+IoPbUVic1PDDEvWhTX+4geaW0bKimrj3bhg8GJIRH8zipBGV0VK7+KMMC5MP4Xg9PLaIRws0h1eQ/JDAqpFOP0jcu8V/fuFxBjPvIZrKJ+BTI2XgCt9HZJJVW8ijEl0xvtOGGG4a8b+u+i0gRWj34ekLaPsX8ObLSZg4J9v0TBXPe3fEYidRmhg1DInDNKEWojgjJt/5t9wz9lWmlByz+45yoHiAPcdhp71GUQCCC1Wu7ewReX28oUSh0sHp5eh2BqRTZXzxdSMFzxOqAClRCLh2TKlqk8lFNNYNylYJS1dpjBpI2T79XpbB0Caf15PDxHhJSNAqfPC+X+X01b+h60as7L6UjI3y1hSmUk3QVe/Z/whxdB7F6FJILyde5y3Hoqrdjy/VEgiDms6QygTIvkUY98iUh4y6OTxHMBQz+OpmwislEG6SCEM2yObbjAYOkrf5WNwLXqCbFvio45TShzn7znvpGRHff+OfIuliu+sK5g6GHuD1NTRxRTZsQqdE1Au4dEpi5/oyE/sO8fEPn+dzD6/DSp295z9AJTzM3laRgRGgeDZhq8bc+AJytYhTdPhC9GUqBwwyakBktNGvZlhs3Il1XWauY1LON2Gyg1kxCc0cTX+B/tqQzNBC0g1en9ng1YmzZFJzaJqYZcbs1SSkFMndn55EIS3UORXWdxtYBYjE/CX2UIQhyjdJZzJoeky2usXOdpfQWUahhJg6jKS3SJuHGbTTKMYtstYEY6UB3eYs5eoia5si/Cogph7FAtQHAyR1gV5/Hbu/y8SMhmtPM3RFKTxMHk6jQSeBx8qkGQ53KFSmkKMcUnSTTNpgqyn8v6L7KejNJsVqiN03yJqLSX85W1bwwgEBOeJoxP1Tj3Ny4hjzs/+RUHqNSBYzm8/j9H6ZbO4Qa60zPHX2O6zsnSFUGhQzFdr9NTTlflRdhOAFgsRPlgeWZRE4Gt14k6pxgNurn6Punabp2GS0Ksfmj3Fu5QVkpchuvUalbDJWrDBT2s+xpXvQlCOcPf+HrDVP8eraK/zK499iQivz+s1XubD6Kh23Ri5XxNJCLCrsW/44L5/9I6RwxHh2isnqI3zv8q/hjWQypkkqLeRMqSTaIobvYrMXKz6pVIOceR8rW6+RNcY5eeQTPLT8aSr6BFp4jl74W3jB6xjKJF7/k1yr3c+3r7xAK95GjVbQJJ2252FIedJ6iSjqoOpNJH+G3cYmZl6MfwYcXBij07EIVJNufx3NryTzcXCSnw9TFSKuAFXVUMISVvEaQW+RubG78aOtJBOY0qfYbKyTMzNsdt6gOvkx1m/FPHXxc7hTUzBVEkc+zGwKJyUegDJj0gjPMRiqCqE6SE5ZsipmmQKOKhONWphPXyA4sEAwU03miyW5RVNPE4Qmmcgj1DzsWOggJeRQJzAkNLvF/JvPMF/+bSrT4xxSjnPH4YcIvSGjzojrmy8iTe1wa32AKYx0js/YdDdxp70AACAASURBVEh7dxJ7YBIp2yh6Lvm9iIIQQxf/ZRKxAB6kFWSzQ7/lsH9mDkvLcGOjhiP18T0tsSsmS5DIo5guENoqJ+/9JJdXX6FUOcLqzgs4oz7VzFE+dtuv4fZf5vCJGzTtJ5ADC22UxdkVedPPky6+h43hW/zw9R+gWCZrg5eJ/QBFdcmWbNoNHdcRTIkxbBF588Qs1iRwBpSyon3SJBQIsb1rd8WR38DNdej05sgVd1C03+btFYsnXvpT4kKHUMvgxzvIcZ9Rw0SOVIyijxpXGG27XH7FZ+3CPvY/NM2xOY3PfeYsi7khoxuLBHtj5Px76PeusRld4Xs3diiWDzM1naWl1HkjfJtyPo8l2WSn2/TqNu76DJW9KT4TfIrJjsyt7lVMLQVjEjdSLtboMtr8Kuc741yYahMpwp0xSUoekSm0aPfEb7yQx1hgD6gUYvrtMsNghJx2IcqhiN6immJY65EtjePGERMzDr32FrQWk05mpy2jlV1CXWEwVFH1Bjkrz1ilzah7CNOqsruzzXg1Q6u2wcxsnp3uKpXyg9g9m0HvBuMzQggzQ6tfT1AemaygWdQTvqGmZgk9IcsxkxT8aLjD/v2L1JtyUuMZedcwLZeqAHV2qlhake3aOYysxDCok9MfwYo0/v59v8hidhNv4zfJZGwcscGUH0DN/RLlyfew07vMqXPf46WL38BKa6RMmb5zC40P4yoXsLQqfthmZO+Sy8zSaLSF94r90++lolcSZ3S2WMaMspQzFu+snyXwUwxtm3Qa5mYquH2HpekT5AuHOXvtT1lvXWSvs8HnH/51clGWlldkrXGBc9dfJVdMUylmGLY9Dh74MI3uCiP7FoNeh7tPfI6XL/w59doNdFmiWDSwbcF+O0DoiTbALlZKvMmvUMnez+ZOjUJO5v23/zR3LL+fnNh3t1+nXfsXZNlBSsRQt5Fa/gL/6dVbvNP9JoQ1hm6bkdxGcisUM+PJA0DT+7ijd8ESqUwF1bpFVp1ja2cXzcwQRR5Zq0rPrSeiKklxyJj7GI16ie9DCVQy1et4vQPMzx5kc/cUziAknbNoNGUOzN/BpStnGF86wWvn5jnT+QjeWB7EtVAV/FMTV0R2QpdxtUsv1HBlARAQUnKFktSjJYxnApDqdzC/8zrBoUWC6QmkTJoJdYM9fZwotsj6nWQE0olF6Dud2O1Q/YS+v/zmU0wav8uPnvwMd4/fT2nxEl3n+0QCE98+yspGgSt7b+Hql5DTu0nyot/Yx8gVyRA/aWF5oyipxgraqCGMf+iEikmgNLFHLWbHKwQjmZGvMfI9oiBIlimVsrhN9lBFS6reQ8o6pFPFBEgbjIR9bpOifBc/+aHPg/4vieJrDPsR/sBMuKB+XSdr3EFm6Ze43LzKbPlDbA+f4xuvfBHfF8y/gHwloFGDXnfI+LhIWOwxGsai/YcuRZTzFtlMgOe4SKsX7opxesSFNq47QUpvEMifYq//aUaSzlvb/wUjP8Obl76BOxogu1Moqg1Wn0J6gqih89Jf32Dj4gEOf2SJaaPExx7Z4J4H9lhfWaJnpzh/WibuRpgFm/PeeWTDo5yL6BrCrapSMpZw/D5GrpGssNPOXaQ6GY4Pu0xSY91eR+sWWZh6kEvxDrOltxm/u8SfnpI4441YNmxqnkrKUMmUdvEx2KrHxHERNRxQzofUtrLEpofgTGtaEVUJ0OIC/fYGVnaKWOSXtIhD1aNMKfPkC09ghx2Gwf1cWPVYa64mZGihzxwrdvFHB+kJum1cIpVu0m3tJiv3pnOdcvEe/IGE796iMtuk3Zqi1XMIhG0vI3y7teTKmbaK+EM1wcCLPrAv1ZmZKeF00sSRwPWfJ5uHlDmJoZVw/Bqt/k0UvUpk+8xlH+Qz7/0kR8oP02+9Rf2d38JQxahggdTE5/Dyh9m2r5HJpan3L/Lt5/+QtDWDIoLS5i1C534azgp5a4HRcBdNs9HUMXr9Htn8PIbpglTHkI4gyW3igcq+2X2cXzufmAGDIEY3giTq5PsDtFDYbTRutp8nUD2ivsqjRz6B5KmUxt/H9c23ubH9dkIayWdyNBstjPwSkrKHorgEkYtqCD9sHnvYJAyGCCao7fWxtIXkNbL9dSaLFWznKgXzJJ22Sb7U5BMP/QL2KEOOMeasAvUbf4PT/zqK30TNvIfJ2/4lu+0hN4bf5ftnv0873MKNN4lt8QCcQPIjNNVjZLcJ/RS51CF87QwZ4zCd/gb2sI+i6GiGmZCLhbBK0EnyuQqDfkA6bZEzamQKDoPm3eTGh+w0riSunFxmPkFNTVXvx+lvE8glTl17H6vxEsPJJciUkY0YxdLwtRTpoIVwBfbUHiNtAs2TcSSFKb/DjmpBJIADI6RvvIi2PI8/JdIVJuPWJrvaAjEpskEXVVZFgx8kkQGM8ET10dWZvvptfn7/Np8/9Ekq8yq29xlsfyV5SKrdE/Sj/4lznSZXm39MXz5Lt1fC84sM3T6KMSDyU8kYQxSGMykdKYpIm2ls0XRSfPqDBinFJKWl8eV31Rn4JPSgqYkqITWcQSHZHtcHPfIFhbSe51Pv+QJXrv8xdy78PBmxGKv8M3pXe6T1UZKOcPwCzmDIGCUm7/gSO2FMVjrG99/4fd7Y/gGh2kpuM1bGptWIGDni+x3E8UXKRKZV65LPWJSLKrmMQeh7SNsvPBQP7U1GGYMg20Zx8uTHP0+2/Jtcrz/H5ug0LXeNH7z2AgEe48XbcIZdBmGNieoEfs3gjWeucOWNMvsemWNSu4MDUwGlqZjXL4T4xT4312ew4kn2ZzRSlQv41suoxRp2eog1MCga+2mEdQqiRxhJnJz9LLOmxcGxp8jqTbqJnClDY8vgrb0NPvVQBUvReOLSFb51dZVxZQFRudY4y8R4kZEzxXqznigIrSiLEthJTklJCyKZINMWMQ2PyCkmnVHLHMMUEqShxE889E+ZNtJsbn6J8eVbDOz3s9e9i+cv/Qk3W9fIV7JULJ/hsEhvEDE3cwf15lsMOl3mxw/R9q4zN3t38qZv1FfITa/S6VbodRSGYvOrC5S5uEJBLlNMwr6maZNJTRFF40jKNRbKBk5rnHY9lyyg+q6DnO0m7YJ2J0CxRgkbb96a5vH7/wcOTjyWINFb9RW6retMVo+jpC1qIgojp3n5zNe51nmFhr3KgYX3025eQrJu0K5N0Ao7ZLQJ3GGPTEr+W2G0hGWJ602BoYgMEaJHFQzFJhimiMXVyH2XFDQ5JaIFYDstJC+HN1TZda6iZG0qwSR3z3wMX5LJVma5sXaelY0zaKaHoeQRzuQgW8F1bqHrMaEszG4GpjISIoRkDOCFQ0JJIggzCQLJdveYy02Qzm5Ryh2l0TJpd65T0W/joYO/xrGDd6NKXWQ/z9rGKwwGHdYH57j35GOk2jneWP0jnrr+AzrKDVTPwAt0KvlJDDJ49oBMvkd9R+GeY59lde8VBkFH3NiQoi7NVpNMfjyR80SxjTsyMUWFdGSQzQrnyiaaWkGOjyXIr7W1G0R2mny+xGbtJpP7pjBxWbme4tTWT+FXFRrVowRKCc0MIKXjKynywRZ5EYORTDYti0w0ohdWmIpW2JMWhUGaUHWJ/uo1UoUSwVwRJS2RzXepK/uIJQvRS5EiHSkYMBG+yUgaY1M/gi6ye3tv85XDMSfvOYEbD5BvfhQrXMUfaXjtEvaBX8eu3MFffe8LdNVXaQ/E6y7AqBkC5RrEOYgspFDCFJImIYRIZRk6HXz0BJgg8o9j5RJd91aCvlICccMZMT8/RRD3aLeFf1pj5NhoikcpW+FHPvLj7N1qcN+RHycTjfPOuceo+jeoZDq0Bll2HYF2zZCJZab2/2vIHCSV86i3bS423uSHF/5PBsM+6VzAoCfh+UMqlSWCZCEqEP9eQjoqlQW/3EjgDtL1Fx+Lm94paprAFemU4mNMTH+AfXd8mm89/bsJfWGt9haOMDLl+kzPLVG7KYb9TZaXp/D2DC6dvsE7rykcuPd2NPd2+q0okZPEsWCarZGxXkN23mJpHkqpcbrGfsJJH8nYYSC1KYSz9OQhhbBITpvlF37kC9Tr58gXb7FxKc2TTxtc2exS825iTmiM+7PceTigP/4Cq8OX0JRZTK3PTKZGSllgZ2eGMO1R768gjfKogUNlLEez12DoWVimoEb30OJpGvbVpBeqS1mWJ+b45N2/gTr0eP65P2T5oMR4+XFU427+9If/hGvdl7FKCuN6CjcQDQqXubkj7O29gxqluH3/vaxsnWF2/kDiCxl2fOTSZfpDlW5DSpo2I7tPvpRKepGl0gTNXYlMZp2ZmSK9nkbczfKBxZ/m0P51ymMKw6DE2QsGl/YusOu/RrPbJqMaiTEtJ0/xMx/6XQ5U359s/Nr+LdLyeCK5H4xG3Ko/i2bt0h/FfP2ZPyAzJhE7JXIpAaDssH5LZijET+IN7moYqpyY0VK5Em5TYXpJYqupJqRf4ZdI6WkWZpe4fvNaYucSV9NsNkM6pzNyWihyBbsOffpIls1MsMCnHv0HnN+8gMuI8++8QSy3yeVV3EGKtKWwYYuozs1kBmpmx/HcAZYbozgG2WJIrbtLKOcIZIVInFCNiILsMD2tEfhTbNfdZIOdkjV+9Ue+wcbqLrOTd6Cr8wyjDdBsfnj2O2y2TvHY/f+aN69+hxeufg3XNjCjDgNzwFRlPhnID9o90sVNahsG993+KfZ6W1yrP0VWXSKt2Wxt1UAroWo+gRinyAb9fj9586fSKpOVQfJgL6kfoZBOc9vcMtXxt2nXPd48b/J2/WySrb26EvGDvd+getBgJzODTwXddIizJh5pytEq1dQXGbf3c0H+FUy5QSMokYs7dMXDUnKw5ZD41BWyvQh3n2g+RHg5oY/dTyzAodqIONSZCm9QaT1BQz/Kdu4h5MBhvLbF/7Z8i/c8ehdKkKd3RrANv0Q0NAjDEvkT/yva5HSivvja059nGEj07RAzLWbTXWIpjWe/e+0VYqFcxkpiJ2IwGEgZ+s4ekp8mJcjsepM4SqGHwi08YHq2mvT1ncDGsEp4o1sY8RSWmsF3tjg699McPz7HQvEjvHnqn7M0cQrND2nbPh2pzmi4zPL0b3Nw+TP02eDK3pPML72XQbTDV7/9O2xu71KqGPieysBukklNJ4Fte9AllxPbXyURvg+7KtWxEtKLb38rXtl5mfOtV8iZD3LX+AInj/2PNLnAG6df5oMPPc6Vy7u8tvIfuNE9RWXWYrjp0xx2GZ9M01r1qd2qs37FYmnpJD13RH+0P8l49VYvMpt5np/5MYmHP/wA1UIJaWDxe985wxXZQFYb9AODMb9MkO4S7wic2TSf/uAv42yE/KdvrrLZ12lGQwbDFAV1kwmrwUpvhrnbz1Ja3mRx831Up3ukx08RpUbUazG+ewzXgI67hd9zmCjLlMsWW7Vd9uoahl4kkxuix7N0vHWC2EaLRWWszW/9wr/Bbcq88dYzzE7czd2HH6M1epVnz/0xr107jZqVmVANnFhUt95VQArvgNtXWR5bxsyHSJpOt9UmtKv0lNOJEzeydYYjUSh3yeTEycNPZN9KNI9lrDFeOIRrZzky9kFOzNho4VfIFDeJs1l63X/IRnOZH176S1r2FcZMhR1Px4vyfPbRRzmQe5CxzHHsekC1UBTCzgTOWXMCnnrxP9D2nqXRVtAKI/QoQzWvIMc2rbpFnwyxP2KmuJ+l2TlKkwovvXKa9x78KXo90dj4PXx5QEoRAWsIpV2yxiJRNESWBb8tQrc0wtihOzQSuVHTbZErTnJP+RGKRZ0nz30DSTFpNneojOtoqs+gbiTyqJ3oMkpvCU3voWd1ov48jy7/z0yU+ozP96h393jr3A4ru+v0gk2sTAbV2WX/gTSb2y52LD5YwCBkceoIs/kP8vA9P40utbGieep7K8TpgH//4q9S3Z8lUjSunruKNNoja7hsCg9zaFHJLBKMAvLVVTZWdOYnjqLnVa63n6ZkHkAPh9jDFNutHrmslkRBDMuj29RIZcVoRGVuaQe5/WmOjP0Eaeki+5f/Bnl4mn5HNEn+Idd7d/P6Oy/zzsYm32/9HOXJOdzJArYnKCxDyKfw1RzlcIWF3jYz5i9yvvLr0P0kNbNO7GdxjJCUn8NWJMKLO+Sv1bAPGUwWI2qpMqG5nJCXY1OQnjWWnZfR2+dpWCcYmEdwgymOt1b5yYNneWzhQTJj4EZFmu01gpHo4h5Az6/SHli8du1rPHv2S8jaAZRMDYUcnqgIKqPkASh83aalJYZE8Uv4e7zQTJIGdg8OLBxhr71KFFpYskWz1iRfMIgiA09po+plDFtjrDTF0tiHuG3hk0xPmbx27qtkc9NMF46zu/EKXfsNaoNzaNyO6u1j4fBx7pz/MF68xpvXVnjpnT/BCd/ClTW2d7qMT6WxR8I30kr64EJ6P+i3UIV1UJLQMwM8J0dlrIx0uXkpfvXKV7l083l+8qNfYbDtsTizn1c3voM5lCkcrVKQK/zg/F9wbvN1nKiWzHaGbZtqpUh70KK+PsKpp0j1P4S+cIvG5jEq6lOcPHCRn/2JCTq9e9kNKtS7i5y7tMTN+jUwOqjF5+n7Ao0DkZMnkmssjB/j8Yf+CX/x3Vu8/nod1dlC8lfww23yY0U8ZQd7UME82EPtP0A+vZ+JzJsU9j1DHM2ztVcnXzlIqx1ie5dwOkMOHRgjp5tc2W0xuDWOVe6jWA1c+QChvwmuuFTIOIHDof2HmC8vJBsj19a5486HuLp6llNnn6Aj4hW6SkHNJiFj0QKIgxKhusOwrzOTO4AT1EkVxMZQQpZV7OAqxbJMtxnTHzpkc1Ucobx0hclKToTgmM2kGvTJu36JY5N38sbZr1BoP8H+8XXq+UW2Oo8QZu8h1H2urXyRG60+9iiN5+ukDI1HH3o/RdGTVg4hSRm8eEC9f4nN+hnePvMKsTgRugNSKSsJgOcKEq5bJ3JNBt08dyx8gAemWhyc/jP+xfn9HNC2efyu32O3e4K/fOGrNHmLYbzJvsUTrF9z6I6uk6kKo7BH3K8gSU28QJzQdNoNGys9oDpWSPy6nY7NoKmh6CFua4Q6PsKqFii0U6wjWHoxjGSymsJk5h6OT36cTz/4UQbK/5I4Zzwn5JA6QVP+In9+5jtcqH2fbMZlMmPR6+u04gHO0KEqpxkZZhJ+vf3gfcyWjzAhsnzbPoWJiFdvfp1Tp19BMcQST4zFhkyUTBr9S/j27cSpIa6fSZIOw06X2IpJxxZFs0ydJorkJl3mWs9PTitRNMC09GSwrqgCHeUxaUXcNvePmJ16gMatU4wbX2c+tNlt9Nly7uXEA/8Hl4PL/OX3bvLV16eRKwtUDwaM3DYdLU8+mmBUVEl5PVpmlSnvWT7U+z2eL/0+7eA4fuwlLEdPNRNCdLTSR7rxAtrcCcbSHo10mWFxilhUH/URZpRi3P3PyC2DbkVjyCP4gcr+2gv8wvFzfPzOzyZOXZGBlgVIQQ24dOscuTGLprOJr/T5i7/6Y5ywgSdwo76Paum48gjd0VHEXC520FKC1aJhqS7eUPiwbXqDGqXcISJ9HT2uoEkyW7VtLCODFCmEioeUEa7pEoeLC9x34jNUsrche5c4fXEV05jiPbd9CEYGm/2/5vTVM8zvuxfbbXDn/KcxRV/fL9CordGwGzx35ct0+kO2Gm9SqpZwB4Uk/zg9ZZFJ59jcrCVeFlHfFZzDwdBD1TJIr+0+FT/z8tdYmDrGe277B0RDHUda4bUbz/PgwuN84akfZW6syF63z1BdRbaPEAYNBq0R09PjdIctunWPqJNhdesQs0tdlI1pPv/3vs8d+xZounfx3FslnntJCL4tFFNleqGMZoBnfhfJehnFy6GJHmrYopzPkvGOMbikktJ/yNzsJjPlRYrlHKtrMVPLOba6I85u9bjy+p2k8g+ytHie9NKTWKkF1jeb6GmLvlBOhT5+u8DcAR+ZHFd3r2ONcsSaiyzw4dYEUdgkFCQLz8NH1KKylIxyoq0cDF2mJ5e5uX6RWB9iRwGmVUQVczHJpljMJQ9J1erQEmSLyjzt7jqpgoUiF2k2O2TyHTQzpN81cdyAbLaUuBXERlg3BMPNT1o4aap8+p5/xLQ5y/bOacL221SzW7jWIwzjLD2thxcqNLpf4p21ENdLEcsidDskrRsU02WyRQPHDWl2uth+JxFVC+6fKsghZhPxXTRpGkmykdQB7YbDj9//ReTIIbP7B1QqPv/uYo///naXzPyvs9O5j9nFO3nx7Nc5dek/Mjk3R7vVp17bJFPNEolqVT9Dr7dDIKIWmkIs+ShkMY0cXrSRFOkjJ8socFH8Aul8FzmfokKKdtim6XYxHJWl8hyPPfSHLBbFtewCzv/N0ntHWXaedbrPzuHkVKdy56RuSa0creAg2TgSDBgTLtxFHLjjmWGGdMEwMB7GMAPMJQwXm7sYBhMsY2Njy7KNLNvKudWtzl1duU7VyWnncNe3NUv/akldXefs/X3v+/s9z/DfoPnnWd2KacoR+txf4Fq38oUX/pjznX/KcpSCQCTCrlFynWq+wo5YKImNqedhKBrz9Xk0WURpbHa6LbrjHpqRJxVdbd+hXlTRCj3arbnMTyvmjLqR4E0meElKLgmZq8+z5m5kWcGcDtPIQOiag2iKbdvZi8zKyaiGS12fMF/6Hg4fup24r1IIx+TCV+j0dMZ6g4fu+rec33iZv3/mq/zjudN0i/dx5OAVyuk32OFmfOkhxrk5bONl9tQbMSKbt/ffzWblUVatH6Q6iFktWBT8GpZoZl3aIz7/KtLB45hz5wikk3RnljPyjSIp2MaAyugfCJxTxDmPvno/Oj1mXv8b3nvim9x2/NGMlVe0ahkzUDRn/ux//i7Hb2vS8/a4tnaF4WSPkAlTb5iNbXLFHG7iYYlcoStegQH5Sok4kNCVCbFfZOqMSUVw2a1hVYaU7AamltDqtkkCJSslpFqCXlaIdahHJjMzFt4ox0PHfg5PUpn6Pe44cZq6fpi93pQ39/4BJa/Qbu3x9qM/xu74MtXKcdr9VQZc57krn6Xduia4URiij+wVcF2RiRURIIuCVWHodAgSBytnMZr6GfZM+uLVP0mffvqLfOC+32C5ehAlbfDy5p+xMbjK249/mP/7Hz9MpSDj+jqS1sEMbySMxwzbE6r1IpIW4k8Suqs+11duZHGhRiXV+eC7PXYvH+WpM2M6ukeoT9CcEzRn28w355Akm2H0HGHp66hhEdKYiBRNMZluVykEMg/fd4xGUybyc0CVc5ff4PAxkdDvcaXV4+xzOSJ9jiMHX8ZqnGXoKsSRmoEBpuMhRaPB/up76AUv4o41ptIeytBmkk7BbpOauSzuEkyDTG6t5cVxPsrenK43zqQzwkuANMk2f1FkUi0fZDoc4UcjDN1GkUyqjYStjT6ypGW0izgTkRbwnYBiSdSvAroDJRO66KqB7/qZYlBsDsfBAF2rUc2V+NFHfolwN4tJIasFFkqHcI0Be90zXN56HcX2kXidb758lVTOg2oRhA4FS886q6GSoBgqU2+CokIcQOzZGHrC4lLIeBQRudXMjxHjUK8d5ntv/HeMxxOs9c+yoVzh+sThJxYO0Vv8IdxknqX5O7jUeownXv0EkbxMKKmMOgKCGWJaJlqoMR5vEEZatslEUsnlq1lQdjRpZdcjLbEZ+TKJLDOjKXgiQxomYnFJF5ein+OBG4/z4NFP0iyeIPJ2GK/9T8LRZ7ncblE3G8we+T1KtQd48vzf8S/n/zs9763aV73gUyi7xGqRFTHyUxWc6Vh0EzJoSj4nqCCipywh6UJMnyILSWzgMlvLUaiL4LZKSJLNpCxbYTgYIMjzAg1RrqSM9DR7iOc0jWHooHni8+GgaDqKZmRxEz8acnAuYLHyAUzVZD5/HzO5w8yV9rHRvsjqaJvbD+zH2Q35x8uf4n99o8ZG7qPcUvsOM/aXuaB8Px35e0nze6TWLn31FrTA4ub0T5HjS+wZP0POTzmXF+5hhZkoIHdxndVL10gP3sm+ypsZXuxi8a4MWycnOSq5a1S7v8dA+ynUSKJj7KcW9Ch/52OcPvYic8u3cXTmGPON/TQrAjuv8OTTX6HvbJPYIe3+XpZvDKO3cHH9fptytUgopRiRRRqkDJwRjeYMSSChqQLDVmQw9jByEv2eRbnhkTNF5lV0dmMm3YDEfetlWV+qsePuMKcqFAv57Jb0yz/817x25SkmHswY89xy6B04fsyzlz6dtVx8p897b/wYT537OyikWMWYr337i4ySDaq5SUamcZ0ySHna/csZ9ceUmtn3a6u9Spi62KVcRrxWdQPpD7/5i+lwcI0P3f07lKwJqnQjjz3/H0itEYdLZT79/D9RMO1MdiLFIUWBRAoMhh2HXF5HtRMiP6G/4RLsGaAeQDEXwDnG7qqGVd4l1QNqSxscqbyH/fMyx44eYntwlZcv/iNt83WUSMrW6qa1QKxu4ewso4wfJArq9EYBauUaKRXyM1fQ0mNZiDlRJTbPmehVk8P7n8bOXWUsgrKBS7N0iHCiU8ppfOT9/5HXz32BsNtGzfnUzCVevL7DTvgsY9Eo0AqEbpBpAXM1i4k7egscmaTESZJZ6y3bQ1YCxsOUSvEAk4mTfeBzuZks1NxsauxtdxDKMkNsUhHeQoHw1pDlSfYAHAhOmXCdBFlDkzj1s8K48KLKqgChWrz91vsoSXOUjRPZPOPY3AO0xq/gTtd5Y+VptscvUy2vc/lqjakfoRji9xJSzOt4zgDT2p9JuQVy3A8m+NMo+yIYmkqtkWbKAyG9Hk76RLHE4vy9fN+dv8La1gUOajN8deOvOVK/lzvtk/RLZfqTKyw2TnOl9fc8e+W/E0g34MUSoz2H1BqiMkvs9rByu4yHeQQjLUwlzFKfONYIPEHm8bCimcwo6KEzo0vEJgwSn5pUxjM9v3i5VAAAIABJREFU6lLKLftrPHT4L8lpR8nbEt5wwLj9NOf2LrBY20fzwCMUBQ+xtcZjT/0c214b1/U4vuRTLNRpuyVaOx1MXc9kPYpqoMgahXwJ1xuANMrmh+OxWLroEPjsX2ogmbts7whYp06+VMn6raLiFYdWtgyb29+mm5YJXZmC3GAQX8eOa/9b6iRlINcIP3tACDxTTp6hbi5y89F7qeduY2n2Xra7r3Op/SIL5SJRz+fzZz/Dm1dgZfKzzM9fplL7DGeV/4tO9P0syLtEaos9/XbyfkLd/DYV7wJj+W4Cuc6aON3IBeb8DjOvnmW17dBfPMXx2jXy1Q6vBR8GO8ESgSB1i4X2v2aj8Zs4kYGvVshtX+SGlZ9lYd8OUqGOpIhqXcLizDyOcIsMQ1xPRipEaJaAr+pv1epCn+lkCFKIZosFUg5v6jNyxywuLRE4IbYp6pRFtltTVDug15Mp1XwKOYvQExZBCacfIflKxi4U37d+oDCX62LpB5hMe/zAOz/MG5dfxQlt5nJHefTWf4uTXOS1y99iu3eNSn3CfYd/iecuf50XrvxDhmlbubyKkZuwtCTm5TKuM4usWbSHb2azysXaTZhSykZrhUjysIoWqAqJJCP9P9/5pdTxrvPI7T+D771AJfcB/vyLv4JkTlm2Xb65tY6tWKRxAVmYt6r5TAbtjYWfKibOMDQqXjfGCHLkqjpb68dpr70N1/epLV1i2pvhxI1tHr3nx5ifkWjOLvHq+h/y0vkn2XFbGLKXhSBzuYO46QUmW6cYvflefOkyI69J9dBKplLM5zeoanchGVeIkhxbZ4+wnQ45eWKDmJfxpT62FXOg8jA3HXiUqytf490P/TwX3/wS5uB5VGuPO+88wRs7t/LilVXe2Hoio+uKnqSY/xklse6fIvvCcybyU3qGwS/kPOoNLQtWqor4QqW4UR/LWCTw2zRrKu54jBc3EeQhYcUSGTFDteh2tjHzYlYSZQ85QboVy4MgdjDzKnhCgK2iyWUWGykFuUnRuJFAmnLniXfS6rUIwrNcaT3HyHMxpT7rW+IB6L31AIwgZ4qfYppFXqLEQTFTxiMXT/QlY4NyuZl5eS1rQK1sM5jsMRzGRN4+fuTtv8zW7svcf/p7+ezzf82jJ34yQ/YPpzE73Vc4fOAGLqw9xpnVzxJGRxg5MZPeALU0YqF+L9cuP8nSsku7lWeqFEm0MbGyiyotEIs6XeKh9Y6xlD/MRApYWjjEOFnltc7LGFGEbunM2COWaxofuOvv0FKxca2QqimWK7MyWieOW8wvnGS6d4k9xjz2jf9IJ1zJNqdFRcc063jpASaD9ezkNxqPM5CApgsBkzCliROaqM+VmE4EZEEl9l32Lc/gxuu4QjvatzMEvDhVTqYOulokavscvdnhalekBBIK6RyOsoIhzWQPUmG2E7nOMPEz8oron1aLEcu1EnOlExyYezv5isr6+mU67jXcwKQ/3GZ34uE5u7z68j3M7lsi33iMK/q/Ys97iPl4zEBymQS3MBP2aFqPExkaO+kMplRmaBxlFBVoRK9jvPY6W/YhhnaZU+Y1bsy/wbXWA4zKNZLcHFK+R3P8Ka7N/RxuolP3Ldpn/oT3Fr6ClfdRSzoTVUAC4mwBpCRSZurzQh+jYFCuVgl9ATwQBrc0I8WPxn2MnI6RWLhTN+tGLywsEAtHSEW4QFI2tiL0os+gB9Vako1gAs/CE7DRQAi0dFBjQk34imUWhR5EuYH28DxHG7MMpwnDKKZmV/mRR3+fvvMcm50tzl55nFxeplZ+mAvrF9huX0MVYyWrn8GZZXOG4VAsxWpiqMnQvYZKgX3N04x6O4wmfWJZSNlF2kFFUhSk33n8x9JOX8hi9oP0MqM94VW4jGxIHK/JvD7aQBddwmAhG/w3SwvstFeIPUGXEOSzPqV8DhyVXjfHkWNdpq0ql1+5n1a7RuPUNYa7B1k+ss5dN34XteIMQTClK/8e3e1FWvG3MfGyLWmxUqXXzuNu381g3casrbO9t4/KcodDR/domDoPnX4P1zefJ4oj9q6d5Ontsxycr2SMtbF2gUbVpirfym1HH2G38xz33fmTPPf8f6Y6+jZFrcINNwf0S7ew13sXX/3mM+wkL6CmSiackcwk++9KnpzJWA2rxLQXYZkRzaaCbsS44rQ7FDEfB29aIZ+fMlvRkUKXsd+kNxqCKmIIRhacbe+1KFVy2ZdE4IFM1SLOpo0uaDGzuoYnbo4CEe73skzaoA+uvM1C4SbGvtgyb6CYIyx7guZanFtTiKUYTS9kaHExibfNAFkaopiJMGvT75NlJ0X2qVhtZL94UxsxX68RhD063SHDQYlHb/tupk7CvTe9m3957ks8cOv7yZVVeh1xuh7w6rmv03MF2WaX2F3EE7y86SaFGZuCsYAsnUeRRowGOql+L9vDZ5DMNjlLRvbyyJMFHr3zZo5bMbJ2D659Cxuty3x99TNstC6hSDGNskulkLA0864MYvDIHb9EHKtUPJ1O2uXq5lM0G7eQTyL+9tXf49LVFzCsNrW6nsE0hdRcV2dwxmOSRCyYvGwWKMTsoqmgagpjx6FQKGb1KCKNJBTVRYNY7mQ0oN6ecOEGhCLMK+pjkk46GDE3n2PTH1O2dUqShpNM8EI7gykM+iOKZR1fXItVk+koolzyaDY9gr5Qe8YU63aWm7Ulm3bUZ6vTo2IsImkeW9cMHOkgC5V1No1/w7ngYQ6NPs8t289T661j1PuYmsvV2UXWkyV0yWTV/DCOWqfkbdLe3mRfEnPL1lNEBy4y23RYbrs4ksLmuMTlpZM42j7Oz/8YgRazdPUFhv0/4+4ZlzROqcxYdGI5WwL644C8KW5wLl7cJU11dC1HsSjGLB6yrBDHKb3eIJsDijmeUGiEskejVharZGZrEkEcsLlpoRdipn2DakVguaYEUYFYCvEdL/Nnp1qArwqb4YgDpUVSjrDTv0RTr9KbBkxkiByfGxYPZ0H5WA2zP5c7mGGaKTh8/EmKGeSZae6hGQpe0swweI4rvs8pYbxL3qxSyglsXTubTQpznayIWqGCoqpIH//Se9KN3XUUJcXMX2b7ygG0gopVqjGndNkkQnGnhP4Mqj2lXq6x0+qgxvkMu4PpU8zb4CqsbW8zX2lQrbS49Pz30WodxV54lWF7mcq+Naq1mGTnI1jVr7J86gl2Xv0Aw8XPZj+EJCxslsOwdZLulZtRzKtZIX11Yx6jssqR4xc5br+Th2/7Lp7e+ToFK2FGfid//vinqISHqJRfZlh+g6Jd5sjM7dxzy328+tpTnDz6o3zjqV/jptIuZTnm8P4ynWKBYvHnuL7W4u9f/X8z6q8graV6nAltJFfMq8RxvoTTtyjaJpLSo1yTCSMxGxFIco/Im6VUHtMoCD9CzHZHpzsaZdQO3X7rGi1gEuIUEsfiDWtkH2LxxQhUn1iJOJpPiJUqTugzbIvTpklIyDASvgRhPBxRt+vkzYRqfoLhuZxt1TKfhGVWsmhC4rko0hg7R3aqdIOQ4UgmEjghf5KdCHVbRg5CbIo0Gjp+PKTdjijVGljFw9yz+ADXr77J0olD7C/NcXV3lc3+OS5vvIFuiwG3+Ox44gaEeMbLeg1FcTmwv4s30PECF6t8gqvXBYi1SGNuHbonuffkBzl27K8ormwSut9H/fQf0e7s8tcv/RavbHwDVXFoNkMMo4zr1LM2wkM3/QDHDz/IjJ/D0U1eXf0CWl7MmRM+d/l/Uo0dFsrTrIWz55i4sUQ1J7x2CWGU4rmCpadmUnVdE02bJMvrFYoFAk8YBq2MZC2w86oxIV/2GXeX8KIuThBlc704gdm8T3erQlDbpmzkmS0MGDtlep6CKpWyUYiqelnTglRHS0IaS5vIHKLbF+2NPVSriOQVWDQK9KIOHafLgnaAiWpky8R2O0dcqDKcfACj2+Yh59M8WG+x1EiZzOucGx3mihsw071Ku1/mZfO7WC98mMTd4sarL/H24r9weHmTs40Kjq3x4UaHXblKZzjDE+tTtHaVC9Wf4OLc27hj/fcJ7GcwJdGphqU5sezwSEIHOXEzDmgQSqRCzh4qmREuVxCjKZkwjrMYl2huyapO5MSkwsRuhGhKihLBUtPMqNvr1yvYRS3LUq5ePU8Yt0nUAm48ob23ncGVJcsn0Cc0tHlmywNSI09v2kabFnD8Go7tMG7LVKxtcpaOnhe/3ZRpr4gvEOWKaHpdYzZ/LJv7d8chVq6Oak4YTSaZfzhJB9nvWsA9xINZPLCFJzhTAMkylmUjffxr70gvXe1QyE0xykPGF+qEtkTZns/cBkZhm/E0xosq5AopplxiPJ6iJQJtBRPOMTfToGTJDFZFb3SbmWWN1pUFhlffh2TvMZ5WMWZWyS2uMLzyQeYO/BPLSz3am1Xk/DpTcTQWdTDHZLi2RHvtGI2T15g6FlFQIldfI18bUjBvol4+SqKfRbICdi+9j2H6V6TjHjVL7LxjIjdisTTPQtPI6jal+iwvvfA1bl9qMOs8zdEjh3kNmYPzv5Zdlb745D/hmutEirBfhRlKJwwUFKmIbUO73UUXURXkrMerGSLOMsLIK/hjk5KWI18QcLmY9bUCqjnkQHqYiWoy6sT4c2ehYyIYTrJ49WkC2FoiSmRSbYdkpNJo1rJc2aCjZ3CEenWBEVcz2g6xn5E+xJds3/Im6jjP9tVDTJURZvpOGgvbdK73UAjJVcckhTMMezcRqrtMBiUCz8ne4rFk4CUjCnmTnFSmub9Fa7PA0OujUSWnWVRKdcbxeUJvOdvCiQ+LIXwYhZrIPWc9S7EpHLpDxi2ZKNfirgNF9iYSiBiMKvwnBxiHIoAacMR4G99/73cReh/FX9Npub/ALfd+kmF6ge9s/A2f+dY/kQ7HHDg+yja4eXeRobeO5y9QzklUiwbzMzP0xn26gx5yrGScxnJlhKbXaLU05NyU6TSh2axQLbTpt04xCq5iCEZcJFSRUnaabO7U2J0dckt8hJV4L0O3j5yLLC2IB6Gg0rj4codgUkeKp2LsRamaZ2dzm3qlgqWk1MoJgT+m58xlrZWRu4euphS0HH7PRi8MObSQsra9n5q2Hye+QEvEPUKHqv1WDa0b+dQLRaQgQqyiVto3EFkV9u1FPMxj+Msp712AmXKfi/rdfPrNFW6wIm6slJC1XV56weG58KNUd17lQ7VrsFji0NKIlWGZsVmlMZegJZt09kK+eGY/bz+YcHUt4fn+TyPXP4NZ2wL3LXRcM3eQ7Xgluybm7DibjU6nYs5nZBGS8dBhfq6GmR/jhgbtrugry2hxiDNK0KQinu+SrwQUymLWK9QVNTo7bfY1jvC+9/8aXsvllYu/xJHDOZqFCn/2WJdRr0WUj7CMAKucp2IOMRQ/e/C2diWSaAZyIcNun1JaZ+7wGpGk0u6mxM4MkewgSz6yvknZuAd3Ij79uyTC9ZIfZ0uwUMxtlS6GZJCTlvHjTUJP2PFUYrVDFJdRLRnp17/8SHp5pYOujSHXIW01SWwJEz2DSBr5Lsh5Oj2JfFFkoATBxKWsnyKRpnQnq9TKhewUtHpxgJJLmEY7lIs2r37pIcoLDt7o1kyvl5tfIe7dxMETX6VaH6LrTVa3OkxjsVGTiCcJo80S2ys1Fk/IuMODiI9Jqe6RaLvk8w26ezr1GSd7cK6duZ/mgVfQgippegm5aGRgx2bhAIcOLtHzVtgbt7GlBW6sPkKy9RLF+jpngx2O7v9udrs2tp3ynbN/xzRI0PUxObXKaCquNBVSoUTvdrPoiirWqnKAYaZMnCFmroA3garVIAwGqHbIgvE2QmmVd916jBev7bK4NMvnnvsKdx96hK32GnttMbcqEgtMlzTNBtD+VMyqUixTYzwQjYoOtlklMnYhLmGKYa0o8MUlFmsBs1WfffV/x4Xnvs6ttzVZONjla09f59AJmytXYzqTbQatd5HYl9lp7Wa0mJwlZTL7UAsx7RQtEYzERtbt7HQTdFW4YBzKNYvucANVOoifulkUKKfr4hZJMV9GViKCZJRVn3pbPnrN4WTTZncaIyc6O+s2tfk5IkpI7PGRB/812p4C/ucJRhrN5V9EbWj0x1Mee+I3Wd1uo6st5g4FrI1t4t1SFrj1EhfFSFBUC1tXIfPROhiKQeR6NBoRUWKzth5SnVUyvl61liMnT5kO95OafUJXw06OMruYMAzO86F7DvDE2YvcP7ef1y8LuNExzq99nodv/hHOrP4Le84gAxKIzaaAC8pagUBysiVOtVjOfBrlIkQCGhGXcd0asdIijSRqdpEDtbtJ8t+gkOYpV+9gvLvJmA6vb+8QByUMKcygvJ6pYWsyRpQySGLe2PgNmuket/I477hxk5eciLuOFFmcC3js3A5hZHKiIBHJMvNGj3w+x58+OeGEpPA9izXe9CfMLU5oSwbtyRKjcIcHDlus9fI8+eplbpxdplpX+dKzoNcC5HzCcJxkXfhGuUFr0kWTchhGkLWhBNVcBPfF+EYE1w8t70eTRT9bympr4pSMKmAiAjUoAsYC+ivYmXnS8QC7tp9xO+a+m94LxiyzOZVnn/sVTh0scnjO5FNPVHjw/g/xnVe+ST+6BopHNZdQLojZnMHKSpp5WTATBKTIjnPUFreJ5RzdXkgaCueNuJFNkbRN0qBGEpZJlQmq4aHFpQySGigjvHjMTGEJOSziRQMUyaDX65GrhASBgZkTV+AvvDcVmCg/GiPlBINMPDlT8nKEJlfAcFGsmN2dEZZikxNla3Ftyd/GwHmTQfIsBk20wObAIZ2L52yk3KVs2L5+SWJ1YwLpYnYlacyDNC1z4+kuOXuG5cPH+Mo3v83QE67eEEtWiEY6G6uC5lrC699IuTnNhDuJukularO14dKYF/O4gJUzZZZOPc3OSoHmgo5dTEnjEYZc4eQN99L1z3Pu6jo3H3x3ZnsrW3ME7mWeefMZPG8FqiVuaN7D8xf+ASmdoVTdwO/vwwmFSKeYOUtL5QK+H6Jp4kE0zeaAIuuGUs/iLI3cPLGv0PdW+J7bPswLrzzOsWMSV/YiGvt0Vjsm6rREkoTs9a5jGXPZlztIdzMSse+K+IWcSXzGQwnXH6GpBoE8QE4MNFkiiUMONB8ilygUimfRjEVuiiVC+aL4EfjytT1On27yzed30I393HLy4zz56h+wsbVC4CbkxS4nyJOUJhilMWZSRU+bFGsu7fZO9mGPvRlMW2EwFG9WlVgeZleEnKkzGozJmQUUQ5CaPDRBN9wNsKopi2WNviso7SadNRu9PMUN9MwW9q47382y/I5s016pLGX/vVHo0elvEo/OUK88hhlv4Yy/j+e3a6xsf5Wd8CxtJ8kSBiIqI/htum0QpgmhF1Gxc/jJgCCUM7afGIoLX3ilZCA5Nr6weFs9Ds4/wJx2N7b9FbrOWSyzRHe7gm2sYCRLjPUbuLD6Gg+cvo/VnYjN0Sbd4PnMnyI7CrFg7ilBFmmyDBtDU4jDHqWyihvCeFRGNnx0yaCUHuDovkV8+XFM/ySV2Qs4myldw+fi9QJ+bogeVogdoGyjJD56KHSiEW+s/ji3T7d4z74vo81OeX5QRqmPsFQY9VwajUWqhSQ7oe7TEx6sq/y3MwFHZZ075BrbRo9iaYRUUTmznaOfhNxreJwPmjTtFVZXberzMq1ezMirIFcixlFCu++QKxYzYIAu5s9Jn7w5k6USBOcwkfJMnG0WZytIvsWkNyVNYlRx2rU9VJWsazse9Sjly5hGgWggFit5cnKNO469l83uBvurZTo7/0LD6LK/6vPnT1b5yPd9nJeff44zg68SSV3MRGF2zkW1ZTbX8/hOhJoTIwIPK4lozCeMXIOJK06N+cyyqKgmSSJn11olmc/gpjlD2AsHGRRj5MdohV1qViEj/riRm1Hiw0jk//wMjmDnVaRPfPlD6VprlZETohWmEKt4DuQVFUObpedfptHU8XsGSShDmmNh8RSz1UOcufq3jOMepWKe1HU4snQDV65fQ+MmAu86+epFtjZnCKVxJlifqc9x8uC+DI3lO4fpOEM6vR5DX8zbJIqmybQ7JUr07P4/bNvsPy7Cxg0SpYWuWfjBGNkqY5tDxrsFGvuugqJnIqHRtIdOE386zBh/hYZLa3iNozNvR5XzrHRWONQ8nMl4hObzXHeFw7VjXN76Jt6oyvLBDXprJ+g5uyAr2UNP1xWmjoNlCa3QNKMmG2aC49SyeWBRm2Hfws2cufoEtywcpr3bpdBwGHopvuAm+vuywLigpl24/CaSLLqIMlE6zMRSgiQiy3HW0nAcMbhNMqtcLE+x1PL/hhQ0ODR/NzNWhXpe4cruX3BiEqJUZ7OQwivBmJuXizx/bhdJOcjJG36Urz/3P5CpEbslJt7ZbGgcKAIcaZEXecSkSqXcJAguZ9v6JC1kLtvJRCMRtaxULCZqaKqIz8iZ78MLxclMcGxCRn3RZS6S4jFxhSAqh0kZLx5mTl5NnqWgwXff80l6nR1OHr2bolzCExlMcR3v/ynl5G8wRiFO+A7kfb/O7nSPTz31H9iOuxRUM1Ngiiu4bCiZbiD0QurFMr2RiLWAH6aYmomUhuRyEqo/l6UVzIKIv+RoWmUONZ9m5K+x1q2QbFaIKxs00zxd5RS77YTvfeC/cHH3q1zrv8ha+2VcJyJ2JAyjRCSPRKwxo08JRWgcCvhDlU6nQ5TqxLGJbcjcf/wniZNncYYdlsrvYOj9fxQigzODDju7i4zzLaxkBjWRcY0YkTrUQhjEKTs7EW/zS9w81yIsFHhmJaZ2U5p9X9QLbTZLRXILII8TSnKeH7R0fn/YZiH0uDFYwLP7mS+jWFa4wJjrA53vrlR4ajzl3krAdafMZt/DjUVmVyW/uM5gWmGn6xOlFqrqYuli+z2GqJI9AMWMWizxorSPIYuSQo3RcANTDKWjOnJxgGaJcYDMZJCxXMmXpsS9Bo7i0SzVOL7wMFd3znOgeJScNmXQe5kFWeYb6wYffN/PY07y/OW3fx1f7mX1zPrsALUQsXE9n522FcvGmYwoW162vOqOZQGUQddSfF/Kxm+hwJTSQo1rxGGUjajUxGQ6sJjSJVc2kQILOfWzubgg6pk5IwMvKyLobqtI//nx96et/mXaAyn7cothJ8N6doJr1u6i018nrw44Onsi29rZMyZqelw8H3j9ypOMBV4qJyIVE2aMk6hmzMGleznz0ivMHPo6e63DGAWTJBIikhkO7FfYXDvHsFtnEo8IBKdLjdBMBS3WcEceumng9CIkXAwBiXRqxFIXORLxiBYjt0pzoYclLVDKV5k/MuDKlR1GgpY7PYUinMYC+STrRNIedYHbSlz23D4PnPooe+1nOFA+xtPX3sDSVIJkG8mvsv/AHu3rx+m4OyRSimlqqFmw1s3UiqYtNsNi2zpiOCpl10qTGsXCHCu7z3PD4m102wIt1mM62MJWl3nHTT/NIFrn2vYr7LbGxFIP1RRBZ4HXHxN7olcqHqoCLyW2wQUmThcUFzUuEQVTaqUj2EaexarNu27+FZ589edo+ju05QqG7HDNdzhZVtkbx0TRMovLD/Pqmy9w++nvYaG5xKf+5jdw1AFhPKWm7ePWw6dp1uwsLKp7J0mkXHYdudL5Z3Z6fdzYxVAFir6AqcuokoFtV9jc3kKzVMbhGN93mCnOstHdy4bgmlkicTQ0XWfkbmSD50Z5gQ+86//g7OvPcHTxKPG0y/7591GwjrFy6U+w0i8w8ke4zkGO3PJJ8obJl179I75z5Z9RFSUrz2tSSlkM+COR6hbhJBXHFwEssXwIISlkX0Bd8ymai9x08INYeoPNvTfp7LzMjQsb2PmY11ZTZhOFnajE3dUHUWYeptvu8ra79rHefZ7r2wMurG3wxvWXsKsC+S5GE+L0qRAKv4QhmHohhbyG5/fxgjyu51Mtm9x84J0o0gUO1D/IpBux3XqanLzJZpKwsukTF4SVT0GOQlwrxFQSZDfGVUUudIf5aSkj74jPwWikQ3VAYkaUOzKtXIGptkkutpCDKgeROaO2sCcx99QepTXdRpJlTL2FX5uwOWlyrBtyTmlzwMvTFZ9fzc7aG426THXuOtvr8wxFGF8VHhIPRRZYMwffKeG4XqbQNHQl6xRHgY2i5DOsfUbFCeay5INVGeNFCb09k5Jop5Q7xCMrC6iric7R+XcyTLZpqEvMlAtc71xkOd7HVjRg/8n9HM3dzl8+/ptMpTGGVMAudzPKUL9dRokm6PkSk9GQ2YqP7xdxEyW7BaT4JLEYR/WRozJKrFBR9lHUq5SbgvjcwUgabHW2cFKbYvEIw8l5esMtAr2PKSROoYEqudTLeaTf/up70+7odTqDApb4y/JDyuPTHDpc4513/3ucQQe//2cc3d9ixz2PPFPD6S0y2r2P9V2LdhxwZu/3s63Y6UPfTX9ykZnaPONOn5HzDJdXQgplm8gTV5MqaP1McCIiGppu0u+2sGoakiahxRbDtvDi6qR+TBwNsr8I0TV0nDE6OUzLJRRvfLNBLpejVjjCxHmV1oYIv5ooyVKGxdaLe2ztdtGNKnKYI5BGmFaZ+05+iAtbf01FqbM+UHDSHUxdQg4klmd9dtfmaU23sAqi35hkdilnKraUFqag9TKhVJjSG2hEQZmKNU+lXuLMtW/zzlM/x5Wr51hLX2HWMsnbBt9z6pOc3X2Jcxv/jJSW2e1ezQQwmbFQkJsF9DL0shlKlKHLq0z9dmbcCh2Fgq1jW8ukqc/B+RIffuAP+Nw3f5Hh7uv0ExlLsRj6IUsFyJUDeu0mp06/g9fOnWNx4RT5vM+Tz34eJwo5VX8/RwozPHTPAC3/IpGSUpR/Ajn8IbamW1wbvMCXnv4Lhv4ephlSFsuTwEOXbWZqy7RaXRRdZsdpk0oOdlhm25lQMsUhvEAYRtnVQpzIFFkhZ80yL05Mu7uU9BKB6/PQbT/di96TAAAQPUlEQVTMyX3vY3X1VabOKq84X2ay5fLed3yS5ZzHS5f/lideeYIIg6nYYKcxZtEm1QRfUXhbBYI9R8SIWBrjT6qUKxpJPCBn1dlXPJHV1yR9hvMXnqGsvsTR5UUurqdUpT0KSz/OQ83vQ68fxzbOEka/QyhdJvHuZHX9Jr5+5g2u+69lCDLR8ZXUSJSUyJmC2J2iyj66MaXTruGl/ex3PN8oUdBMbr/hF5DiEU+/9gXifohSURgnBnvDa1SsWgYbcAXQV4tIxiGe4OXF4rqr4SdlfH8Hs6+RFmRSW8Frp8zNFPGNHXp9HdW1SWfKSO4OkqvzyK0/yvXOGi3/Kjn7zSzNsDaymXNNOmkfyZMIUxurLNMf7rFUm6FWGbO7lRPBM3w5Qo4UZCkgVxTVtQauwEYJhqJUxtTFy6aDpVsU9BkSxyZ0YgzTId9ImEQTBiPhYNbJFwRdO2B9z8RQctxw4BEutl7m0MwRSlKOVuhwQ/FO0qTHBe9bHJ25jZfPfIOhJ9QaoOQmuKlH6AoH+RSzWGTYG3Bkn832hkJqx6SauPaG2Z83Dl0axj2cXnonaniNYwcTlNIalvoGpWiOtdUikvqjVBYf5YXzn+b1s88xkFZIbA9NKaFIe8yIsclvPfGBdOS8zO5eKfMI5Ip1PnjsV4mSDoulWzkwt83Wmz9PQVolrSt0zBhNlfDdmynn/iuXpqv8zRO/S65QoljO0R913zpydgUvLckGr37QQnYNxrJFqktYso4ahdjqLHvdXeyGkmHO81qVXkt4cYUIWWzxxJk1xaj0CVyNUikkdmWajQGJfyNjr0PNugUrNpkpp9QKMbn8LL32Ibr+Lt8692liXeQV06wDKCAHR+du5fze81hKl7E/w56ziankySkueSWgt1NhJA3JlfNZT1c8+FwBPhVl75xGHI1YaPjs9gI0+TBSaGcg0563yS88+me8/sa3eXL7S7ztyHvoJ5/j/fv+kAuDKzzz5t9nFJpOd4JV9EF1sK0aZuziug6qViAWLYRpiTAdoGliPjjN5Ib54lx2dV6szTBfOMqzV76AmmqkyQQ1OMDI3aa61Gc2v5/uzhL1pRKtwaUMvRUnQwKnSezF/NTbP87JQpfE/21UNSIwxsT6HSzkvsBEh8u9i/z1Nz5G391DzftYtpwFhotCaapUmIwClpaXeGPtTcK0j9K3GGo6VcMnxsCXxqTuDKoyIY1SFKMP6Rx+4KOZEklisr9S5f13/iSDaUhfHfH4mT+i6DR490M/gem+xPZkyJPnzxJ5EpEIfmsKjkAnFUS/WsnAmqnAo1sebrLHpF+nWBLhcgddL7Oo3MJ8tYpRnuWlS58jL69y48ItrG3soHkGB277SR45+KG39KqTPybq/R6qPCCJDIL0u/Gsn+ePvvarDJXrOP4Yw0iJoyQDdoq8qKmnKGqf3T0tSy+Il7DgJEqBQb12IyePNnnx6jmsYI7pdA1rvkF/b5vZ0izt7TWopRhKiOKljFODRAlIJJdUgCkUl+KWjl8XXmANqZeyvG+CX56yuV7G9BzkaokgnRKOPU4t3YFuFbi48yoLpRbBaJaWHKP5Oqpn0i9dQx8dxc71GE2mmEEp+444aQuXGr4WofsGuh5hWC5JOEcg0FfeDrJiZWMbf+pxZOZe7jz0QZRoDbP4Cr2pQaursNUb0HUuYxfH5G0RFpdZ2RKgkAkFa569aId5+xhH88doRV2a5jKn6kf59NnfxhIir56QdwoqlJ+Bip1YLNNkZNfFEl7ubOSRsLOhk5tLiCQry1uSipaTy+0HPsIPPfwxunu/i5X7+ywDWBW3xs4M/WHIzMF/z1j6YS5uv0KqKJxvf4MXrnwNwyhimmuUxOb71x9/Z9ob79IZ9NCdOgvVBT767l+npB+gMNUYeZ8mOPPb2JUcas0mLYgPdY5UHxHkP8WT37rCNHSJjRyXBl9k5Dg4To8kELESnXJDp1x2CYcGe9MxqWZlURMRnDTlCj1PnPLM7KFaNWv02lcpVWYZDhKUQGciVuXmCD80aRh5xu6U/csRIS7B6iyP3PGLHCpsUTL/GU/vZW4EVftpWv27+Oen/hdXBMGmvoESypTKDhKCALNNyd7OIJHb3RhVCbK3AROLnZ0eSSGfLX5El9QQ7Y1YYNJ9LHGVJ6RR9pGmFvXkFqrWy3R7CqvIvPPOH+bFKy+w0T7HHafeju98npnqj7PVPsfK2jUSWUAMVDRDQjHa5K0FUhF0FrMWy2c6ruGFctbmUOU4A0YOJkOazdms4K9M5lHlHnFexipZnFYepF8MePaVv6XR1LCVg1SK8/SGQwbRZTxR2KfIjcvv54h2Fw+fOs2k9y+Mr/5X8qUOoVSgW/llDu/7P/GMi3RTizevfIYvfusfEMkfVelQK49IolP0XCGCkshpIge3i5YKGXyIUjSybbEr5mZiWeGpWWYw8UJkVTQFVII4ycxesmrgDB2O7l9GUgqE2oDrOxew02LWRS3bIYlscmVtjzB28f0xlp7DF7RmEQVS3+pPu0MBd4jwXYfYMbMlkmYrqJHB8uydzDZrqEGelfUv4rHG4dmPstW5QFVb5oF3/SDz0ixSsIw3eYHg8scw1Y0MajCW3sHxO/6Cb5//Dt+4+imuts9i5MEPxLU1T07LZdEg1XQY9Pr4kU1tdpZARIYcEXNSkASlRclTsIoZ5bozHtCoNPD8CYPhiEqtgK31iYMIx5slsWPiYBPPLyBFKfFU/J2WUGIJw5epLI+IJJ9228YdT2nklpH0PjOhw76mxqh3jB1dXFmvsiNiT3JIJHzEqUloTzPnTSo7JKFGMgZL86nMQnvsE8gWtiSUxAJwG9CLj1AJ2gwFVVz8s1viYPl+br/tPdxzqkI4+QRJtIYUyXiD2xgUfpb/9fhvYMycQRJgiijP1qYIjLqkov8vgB9BhZncDMVandjvcN/N38tnn/sTnGhMPNGzz46oLybKlCCNiV0DURWoztiMxzAdiQ0bRJIQMOWoFEssaPcgq1DwZ7n/zruYK/0nJPdF5KSQLcSk3Rxu2yUqzpG/4yvEXpHQ6vHV536f77zxLZRSjKr75O0u0q9+4f50d9hj6u5hTU9yonkDt514H8cP38OsnOelcx+nvvHHJDkJpWRiFkUGR/D/p3TNT1PK38PO4AyeGfLMlb/j7JsXcT3hSJCzKpZmhBzYX6TfEp6OgCDVUISFTGjrPJXQ8EDgs02NqlFh1D9PvjhPuxeiBjDNJ9iCP5bksB0LVxozUxX4IZsfuOk/0rROI+/9FWrwN8iVhEgTdJWfR8v/a8bxlL/62//M+eTrGaLbKK4yDfZRVHvM1zy6fp21VoCsTqjlTdxdg6HoOxZKpIaPoajk9WLWefQD8f+0stngvN7gbYc/wtFSiWD8y9iFWTblR3nhbI9L04s4kw2WFg5QVF5jnD7EbusN4lDBj8f4ofCCFEHZwtaahJ6OLneo1j1aO81sUD2ZDNGUiCTN4adBFjNwh0PU8SHe9a5jvHL1EpO4z8fu+CP+6frnOHv5n6kVilj2AoWcwl57SluMK4yEkjLPfTd/kAcPfISmscRous3mi58hSNrUZ++nduxBosTi2TOfpa8PCMM3ePrcC5lQWk47zDU67O0dpxeNsUyb4Y6LWZNQvBBdTSg1q3R6E3xHzug4nhegoiEH4mFlc72zgaLb2dhDM3SiUEHVA7wgIZX6iFeZShFbszNXiWGYdPcC/GSUARvkxMr8KCjSW18CS0UO1eyhIK7D8VScXhTMYo7hzpATN70te3g21X0k0Rm60RUW6h9lZftN4gHc88A9zPi3sn/2DgqGwnjjPK31r2d5ydmjD1Pd9148ucNXz32SLz/7t289AMMoa4+UzCJJJJBQCZ4zZOrolGeaBGEXPBEYljJRt/gZxd+FAEGMJ0JhKmxlAgaQ0iiXsfQWQSBeeMukeTEb3MCJq6QDl0gR9boa+BFaJJOfn6CSsNdVGI8j9hVu4m2nT3NT5RWU5BpO/z4G9Ud59tXPcH60ls1F08QnigT2SRCDwgyOoco2Xk+MM1xmlwoMXAc3MbElieNLCf3BiHXvIEvRNgPjrU2stL7Ex3/6L8hX51CD7xCMfgE1ipBdH6d/CPPU57g+ep2XVv6Ay7sv48Y5hm0LzZQJtX7G/WMi5m1QyFdxnWsszj7IrnceJxgTeWKRlJATVBZ1gp8ESFEVPfJozJrstkMmo4RKXWM8ESt0mYXZGt97/7/FC2SOFe8kDkZI4x8nH29kSZOxgOn2E9KBzFiZZ/b938QISqzunueFM5/n8u4FWrHAoulZDlH61c8/mK5uX8TUEz50++/y0Kn3owSVDFOjTWPevPYpamu/BeaEQJOzLaBti1S2gXbwGXTrBN++8Ee81voKnUmf9dU2dk4jl9MZ94XT1OHAwSLdHZ9IS/FiGVlzkEOD2FWITBdkA9tUsURfseJn2PfuUGzjQuRZGy0RqO0clog5SCPmajKGfJyP3vJfODDbpHP2N6D/ZYxyAlaEYn+MytzHs/rP3uAsf/zUf2CrdZX6/A5Buo+KPqJiB6x3G3Rd8coYYskpgw2xzcozTMHIJeiyRk7PkYYJg7E4qWrZW/60/Q5+8K7fRh5+Aaf3U1QaKkH+D+hYx/mdz/wyqbSLlTfZV9thfXAzkbeX4cMDJrgeVKtVJG0nU/+FXoylD6jUAjbX6wSSMNwLmklIPt9kGk4wdBGq7vG2Uz/E3KLHky++QGomfOK7HuO/PfkJht757HTihzKmISpgdS7vfBtNNEDCIhVrPx+49We5Zd/7CLUc5nSQRZ1SpUIu9bMr1TT0+R/f+CnG0xfox28htIpmSq3SYuXqIo4akLNtnE6CXPKRfZ9izqIvxLuKjZJaWZ5RyE6EdS51EzzXpe2N0O1cdmIslcv0e1MUIyAMJCS1TyAnKALYIBmockilXGPYFziJMboJo4EQ3RhZCyBIvazKJP7dEA9NUoldl7yASiTCWBhg5EUkwmN/6TgFay3TUErR3RkPcWdlhUrD4mfe8XkqQqUozzEVLg63hxYppIZGpObYHj7PPz77CVZ7l/Djgeg7ZFfykp0pBfHTEFODXi/FrpRIGIMDxRJZtGljs02hkMv63hkyyw0Jw7dybvVSgUqxmzWOuu0GkWmQ13sM/DxxdyLWDhj5MkogYWMiV3ezKFRrlwzy+cOP/hvuXjiNOfxXhP1ruOOHqNzyGE+88Cme6n2W0XSPNA4yI5uuC1iGl71EPS/NNAqJP8QsRoickp+a5LFYrvfQrYTXt4vcXPJ4bVvgrop87L1/zM1zj4idNX73cZz2T6EEPulI9G0NZu//Dr1U54vP/hqt+OtsjHwGXYtSpYDDHmliwlQHMePWNRbmU4b9Jq62ixc5JIGeJUsEaTwVHXIpQQrL/P9j+v6FQVSSi+HFC9DuDSYGQVFWBkYGZoZnz14xCItyMmjIGYIvZIu1rmfgZGBh+PIgkoH1+3WGn3+/Mnz8xMLA9ecHAwvowGC2YIbfJi0MigLC4CGZf4ysDE+/3mKYsDGA4T3o8BBmIQYAHXSi7OpBOGgAAAAASUVORK5CYII="/>
          <p:cNvSpPr>
            <a:spLocks noChangeAspect="1" noChangeArrowheads="1"/>
          </p:cNvSpPr>
          <p:nvPr/>
        </p:nvSpPr>
        <p:spPr bwMode="auto">
          <a:xfrm>
            <a:off x="155575" y="-3306763"/>
            <a:ext cx="9182100" cy="6896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data:image/png;base64,iVBORw0KGgoAAAANSUhEUgAAAUAAAADwCAYAAABxLb1rAAAAAXNSR0IArs4c6QAAIABJREFUeF7EvQe8HWd55/+devrt96oXS7Lc5I4bLhhTDAbCklBMyQJJWGBDNhV2lxAWsmFZkgAhCZANCwGyIcVAGtjEwQ7YYIy7ZFu21cuVrqRbTz/T/5/nnZlz5lydK4vd/HcHZB2dM/POO2/5Pb+njvb5R1rRQrVDJ3RxXBu/MwRGFQOLMHyS79/7YcJqlaAdoekRmmlSmvAZ2zLM8FaP3HgDt6aRW3wbhaF/y4Tv0jAjivP/yLrmCZ5a+3MU/DFcvcWgI9S17tdRFHU/G2GEHib/1ECjd162HXVFcp1vmBiOzf5jn+ZA/c/Ija8mMALGVrvYtobvtCjaQ3SaEbVWByOnoec0TNPAWXJwFjRcz8IrGFitkGhB4yWXfhOKBTzdRI80dK2DawRYYQ4zMNHwQAsINQMtMiDK9DP52Huq00cgUM8WH/L8ehQRyvMMuEiTczUdbYUGDdVIry35pGma6lI6lMmvash64x3Fl2XalWft9av3o5wSyjpQDemq/fjQVN8HzZK6ZtkP8ZRFGJl7Zuc/SvqdjkvvPqCH/U+Tjmqk6Wowl68VubWWfTj5Irlv0O1/djxAk2fJrMfuPeRSXe9OZLZfAxd4OnRpW8v6JyMv/VXzJJ1K52/wck9u0bt/9p56FKAnz9M3lupx4wbVf9P1Jc9oDG5L1qVaylHye9LvSK0kf+CjmpHeHXt1/+SaUIcgs8+zFxsr7OswHo1en5Mpkzkxg14LmelLYeC0vsVrKX7+SNeIwkg9m2VZaL9z74no2PEqbujScSN8Zxj0Jn4YkTM0nnnqy+x68g/QNVcNX2hEBLYJvo9pw9qtMDa+g5Hiz7AxfwO18iQjizUqxz7OwobfQLNX0QBM1PaMO5FdjNnNHJ3+0CsuqswPMthqIWp1jh69l2f2fxlG9lNer2EUdexCDsP0Cd02ObNEqxnSdl3svIHveVhmjs5SQOOkTxjZ+EXw2wFGx2dT5S1ceeEvEYbr0EITXV+CqAJ6G+SZ9JBIdwjDMuD0dlZ2oavNNPhJssCgzpExUOOQAcFMW/KcK+0NNdHdTSuN9Rb98mvUPdJz1a36O6i6MqDLMZjIJpB+pJsn/jvSZNmefqhrTvtB7n86MKZXqxYzYN4HNCsMgILFdKxOe+BkM6VCKWl7EMgtf4IUrAfNYP9sxKNz2vUCJpkv+58lBnNpJzsHMl4rYmAKSstuJOPPIEDPyuTuxMY9GixK4ma0zKTFz5msr5UWc2aPp11T3VHgPvgw+hCsd85KABh3+kyUYvD6E2iW/2fXtSkA+JF7FqPpYy08XBzPwesU1QL3dV/9PX/qUfbs+Qvm6g8SWHOQhygPeR9yTpmSeQGbN7+FdZuuJzh+H8HqSyg++wg5cx/tTR+nYyzgaDq2iJTkyD5zl+Utn8zlz7HCakg3sa7pVJuPsPvg71Nv78YcCxk918EqgtfOKwDXCfFcwW4NP4iw8mD6Mj82rUWd+cMd8sUSHbuN75lojk/J3cqLdvwJ+eIkhAV0PLSgQGgtEVBGGISmNyEYBWGD6ZLKPKSsl8FyNp6QvkcT6RTTs34JmLR3JsaRgmk6Jum5gwEIwjBET0FGAU5vYclzpVJz+VSYCQMTNtrrvYafNrbsAnn+PqaX3EvuFqwwMNJUVyCkd0nGIFxh0YTpKC8HQcVMT980MeMe3IH47IQ1KGHUu34l1qLOGLBOY9bcG5S+OeyOf8wE0+vlEc9IAgfgSTz/wibT7saNZ/vVxa6EBWYVlmyTesoZBVQz4x+vzR6ZyV4zcCiTuVjpWeI1lB69MR4kdNJ1/ZPBXyKq1YP2QFDuaFom2m/eMxMdm/apdxYJzQaRMJnAUtJI0wIM38ZpLbD/xDdZ8L5H05slPxJRMjYwzAtZO3w9mjFLyd5MpXUvx049ReFkAePynyFvv5BWFOFYVWzfGigCVtzQCRtSg59FzIGtxF8+e+SrPHfiYwxNgDlqUN7oky9C2MwRtjyCMFSLo9MBGXdhsDL8YajRqdrMHXKwTAvP9tQkhzWLvLOZl7/gDrRiQBQOowVFIn2JyKoRBmOAhW4sogUWGuYKvcvouSufoVZqFIXJ35lNJyCbMr9UVUqFyTLm0KfpJRsi3gS9ZZOyDcWclzGC7oZJJP5p3VWqTQoPPQAUNhirR/1HrOL1I0O8kNP+rMhn482rTlt27gpAGyW7OTtWcW+y90u+SQAtveb0dZZsmEQQdYVKRp1evixXYlPL286u5yxj7weDMyz0FX6SZ8mOZgZOumjahfRkGpdz9vSZNMXmejQ0/T7u7/IZTRfjCtCk6OTpnV7OerPstU+fzWooSpj1Gsuq+mfGiQw7T8wrlmmiffCep6Pjx0NO1PZyfOkB7GIBy6hQiLZSttdiaTm0IE+AT909RLW1n0KuhG1dhlUooYUdLKeB13ySUv3vaB54AmPVT2Nf/Mu43jhl9xSuJSJpsNTIEMO+EVIM4CzWgJyj9qSmsW/+r3ji4EeZ2mhgT4IxHGDrBQzHxa9GCHOwbAvHjQgCHzunYZXls0FnyWR2n4PfAXKg++BXYSJ/Ey+66s/wTPkhtj+FURldb6GHNoT5WAXW2siiGaSgit1huQ1s+aMJpqTML8v+utChALBfgqUbK10EwrIixc6ybDuxAWYHUzGEmGkOJlMCjLqyeWaPWDGPCLs0QoA5luBKIR5gu1T3ERtk1wYUq77pYa6AGsKY5KfsAk/HQqB28NFb5PGGTft/OgDGsBgR9DGQXquy/kRtisdp2Sik+3kZAq40x0oDSNqIu/X8K1vaWomdDTZOgKE6MKjteA7UrbP9EHvzsoFMQSTCUJpmrArH6nAsRBPTjPpOxiczZtLagKkRZrhcm1BCShMdc4W57FtL/XNgnEnSDFoY6j5aoob19pApAPihu+ai4ycanPIe4HtP/xa5sXl0w6AYbKIQnUvemsAIy+SNiykVLqJYKKL7ShEkslroUYjVXksQ7qRz8OP4hx9h/EV/gVs5BzcoUPQMxZA8QZUBx0qTvKKZYXkbyfjpus6zM9/k6ZkPMrFBo7JOxyiF0KxAp0bQ0YnMkHypgOtFOO0OpYqJUQ4IQg2/bjG/16E5C4Fs/iAkaMF1O36PtaveSKS3KWizlKyTBOYiRtgmCmp47mac8DLapjDAlSXgmQAwXbZqs4UxK1vO2BT2pYbczBrPSlGlrSTglg7ToGvU5k8AV4HWskO+igVQyheSzZOARhYA41+UhUU9fzpv3f7LfaRPKzq7BkNZCgDLATC+20pHFvizACh96GfAapxEmK0gZqWlHgAOmNcBzpZwBWBTY5Npop+pDF4zasxWfMzBCCBC62yO1L4oY7t8XXb7Jg4NTSeKgtgWqIlGGGEYBlGkEwaxJ+Ls1NEUfLqrMpEBKwNgPF5x631awFkSo9NhInE0pUtEA0MA8L98ez46cqzOsc493Lf3N6FyAsMyMMJAeTn9zjBaaGNYkLPWs27iesxwLWsLr8R0h9A0j8Dq4OkRxvRnmZuZZ8vFH2eu2KLgilVsnNCso2WNIJnerYTmZ5aAp0+zbNaa+ziPHv1ZoqLD8FrIiUO7PoRTrxFEYJc1DNvG9SNcx6VU0rBKBkEU4iyGtI9qnNobYVl53BaMVM7j5svvwBw+RHnsu6wbepjx/DTtTg3TFya4xKnZm5ir/RpV81zFmgYdMTwMPvp+6dr/Tl9aqcSUX/ocJxkVWKSpCK/s4lTXDVo0iWqny8AsB8AE6Jb/km4OxcASyRUDVOIEyaimqRNHqdmJXWrQCJxpA8XsfkD/VvAo9rcf28LSkewTtEmT0scVtOnYb5o4lZb3IWZap5tmQgGMs5joPi0hsbGdDXD1zlnJC76ysyGrOJ4NAIpglKcRALTF6amFysMsdrMozNFpt0+bG2HTgwhNyqa78NfTpzOawbLZW6ZNZOdgJbvxikOfMvBEFRc2KjOoAPDD3zoZHZ6p8sTxL7N77rPoxaqym9nFuDmvA6Gr4fuR8poalo1trmJ96U2s0t6CLWxJ3OL+FM1j78csXERp8tU4RlmFpGhGjchsEvojRFEe33iORusQZesScnaOKCjFi1QthATxZUOl/1agYiTsJ6bgYRQQ6iKhAoxA1LgcATp1+1s82/glmo0y4l2qDNWRiAXRCuWZSkV5aI16O2K+Ic9YpFLSMU0fv9Nh6YjGyT0GxZzBkHUzOza+n/LQNMX1f0ipfICCXcMMRlioTmI01+N5TRZbW9C0n8fx15MLUkkfLzcxsCvbmBbh67HE7Bmo4/GVfmYnV1hJ18qSkYJdVVPovIzJIAaCSOvYzR/fLP1rgG0o8TRn91/K2mLQiudDgV4fI5UbDwb6PjDvIoGCmZV52zIA6Bm6RZ1KNvoyz3fP+9wPQlFGBcwKDFH05H+DjpVFU+qFXwZpGWa8XJ09I8tPp2Q5S1wBAD3KhLqLJs670ALNiTWMoAy6fJawq5BI89T4RpqdOOFi4ZR6bWMBICYYWY+9EeiaXNQiSVRbTWzk8Ul52xIlGNuKKJZi+70faHh+iO9GtDuOuq9oSzFU9mv23TWc3DIdq0R0xPvgTKjftdF2B6579iCheDYCpOsUVDeX8DdxgvzDXHT0ZJVj7j/ww70fI7CXsHM+xSENy9axTWGB0O4EmDkDP3SwypDTcmww38dI5y3kdE3Zwxarr2Qs/wnC3A4i08R1alj6JA2eZqZ9B033ELWlJcZzr+KiNb9CpC2gRzK4YqPIWgNkw6TDkwBj1/AusROippaVmmjpHTXBvmYSaT7H+RAnnK/jt8D2z0GrHETPFylM+hRsk4Ju0Ky2WJoLyFkmrj1FOb8Kz2nRXHDw5tezZfK1TNivIjAfwF7/IYqlE0RL6zi6u8zJQ0N0vHG2rb6Fdatfiqutx9EDNGsen7zqS8/eEoeKyMJNn07F8WV2XewPiO0rXXU1AbBBDCgFpMF2pHSTp2PXRcDTFlvXBpiGNiSMpre4+qEh6wQYGGohEJdd0RnQUuE5K67QAY6TjKF9+WXL1cns77GanbKzjARQArZL+04L+RkIjAkm9FT53piupGgqO+cARO1TfzOe3tPumxV44qGnrkwHWihhV2KDDtCDISLDUW5lxdBw1DlhlENDhGy2A73Psiaz9r8eAIptPt1jMQBKfNzUaBnbEAOBRzFv4Qchrg+OG9JyQtodV4FhEImojJ1hfdiexAH226N7c9Jvox0wA8ucT9kzTts/z4t+8dzF+ytWhbsA+J//YTE6emKRfbW/5tGjnyTQq+imR76sMTpWwjJ9PEceVrymugqPsSpgSmhDa4Kx2sfZUHo1YbSHw0tvYOvQnSz6+1lsPcyRub8myDmEhapyQKB5uB0YN2/gqvV/gB2NE/gSOxdLqdhfmLinIismAJqjrosNY3Hgbd50lddVF6+rWScyRRrlQAVcH2I6fA9L7n7FONt+h3w+R77sYJY0PM2g0zboVHU0L8fl1teo2FvAtwnYD1qTXLSDMOiwyJ+QW3cnjWrIU4/UaMy7mEabwAzwWgbl/Cu5+fqPYPtryIce7VyNMA0bUGMcg5oWahiKyQ5WnVLpmLK/dJks30vxBMpkxkyvN6nxCpAA6oFqYyaoOF0rscMlDviNx79rbEniEI2YFwxArqy38qyksRjQtUz06qBGE7U7tbHHUmRQiISIlN73fexZ87vg1m9nEyv8YCfcynsnBoXsuMTn9t8/y637GWDPcN8VbMlz93mBMwww+yx25KDpbdygiOOME+o+kWKDBTWWSrvQxKknTrwALzATIEopV2biMiaQrADJenRjth9hmAZDQ2UqtsQBuxhiK9NRYOf5wgChLkESwipDjUar3QXA5ZxuOch1gatLD/tBc9Cy6I8YOH22stesDKrLADCxWCsG+IG/n42OnpznYPPrPDH9aQKtppiUTP3oaB7L6iiNR9RfFfebCzFLFpFbwmksUm7+G7YVfosg2MfB1q9Qsq9jeunbRL5DxwO9YOFZHpZWoFUr4ThzrCnv4NqNv08luoCm30wC02XDpRs8JBJmqAbKVZkWajNEAno6ayc67NiWp2zp6JpNpHfQNRNdK6DpS8y19/DA9H/nmZOPUXXb2BYMj5qEJV+FKgcNyDcn2D51FT+3448IJeYvHMLxj3D45OOsmryAudrTjI5dzQKn+Mo972bB3YfngduUTAwd38sxt9Tkkm038Au3foxz7E3oEiDZNYIIEwyJEiOnAOAgN70m6oryiCXbaxmwDbpGeWcHAKBI8kF2q5jM9DZE75wY+lIjc1f9VNI3BmzFFLPgKOOXqqbLbHTZoOJumwm8KgY8SA08TQVOFnkat5X+M7PS+0B3sN69bKf0M1BxmD3voZ4xEQ7doYt3blYFD9OxUIpJvzDJyo6UcSvzQobCZPWeVChJ3wLlZDTYNx3w9J4QX4SI3kELc+K7Ro8MLFP2aBFN11iqdegIMexTaWPvb5zVEovfPudid57TiYnZuG3bFG2foqVTLhXwXI9OxyUIDeU1b4saLOwvjAjlT7JWBgNgKs4zKnIGAFeeh+zYL/fED76q37qQXRhZAIz7I3OoAPD9f38sOnJijl3H/5T9tS+hWXE2Q+BJoGDEyKhIzgDDFicCFCo6ZinE96C+AGZ7A1utTxC6JzjofALXOBWTtXaBVrNFftKi43lonk69GhF0LDZVXsnN23+H0XyRE60Ap+Mpu5a43hUd77ozU4uBeKMkxERHFu+GCYcbLm2zulBEi4ZZqs1gozM8NoVlNAg1m/2tfXxr9yc4dOIY5uhxGBE1tYXh6ow0tnHj2rdz09bbKUTr0DUJ+vZo+E/x6O57sKy1bD9nK+Xy1dx7/FP85aP/mVo4jK+1adbd2C7qVHDaIbYf8ppLXs97XvIhRs1RFToiDp/Y9hcq5huJbpjZwNkNoBZmTAH7ATLj9U2Ngqn6q0dmws4ShrnMrhRvpG7DSfBKb9HELDH+t1K+s1kh6W/KJJHEJCYAGJ+bhnrHn1NW2uep64JW6sQQAJI5HLBw+42QXdumbPLlQBezrf4smT42taIXVG68gg1wpZCUZWEIWSGQgkz2edQYJnsuHv74fr2xTfqeodUqpCgzJPG56ayYeLrNU4dCfvhoS2kumqjBoa3WlayzYt5kbCyvAtoXl1q03URopeJO0r6U4IlTLFX3+uLoUvBKhK9ahilYBFiWRqVYIvBDOo6LblgKYP3Ax/f8uK/KvHFmgZKm56m7nEUIUDJwGZF9dgCYDmWqUfWGNl14Pa2pB4B/dyw6PHOCRw7+EQeqX8bIx4Z5cTVK4PDwkIGd17EKEYWRkNIwGDkdx4lotgJMdx2bgj+m1vwBc/Znodgh8AyCZgmnXSNfEY+RQXOpRastGQEGm4Zfxssu/K+sHR3m4JxJtSosUIKvE9ufYnyxyiusL94VPpouk+BSsU/xkouLbB3diqfr/PMD/4u56VlueclrOW/dRnSviFOyeXzhr/B8j6gji+kkgdHG0HSG9U2cP/Eixs3tRJzAoqTsJ9Ozj/LVOz7N+Npx3nDr+6iMns/v/MNt7A5+wKIjAgEaCwaB2pxiFa5g6W3GQ4s3XvlRbr349ZTtCqao56Ew2kgxQFGFTwvDSGYnY7Xqtw2qH9IdlQxBYrvIetQVe0wWVh/AZDJJBsnLdEOrcIsBLE/sD+kmTllilyFmQ20yXp1uO8s2tbD3NOC4K/xTkOyHgIwNq8fA+qBbmRakbzFQ9AXFdpnI8ieWtn5CAOwRl25jKUPrWlqXsdI0dCVV21TOaSpQuj6VXgricmbenRPJUggkG0tn1+GIHzzWxtNMNM1HD/KEhq/iN4fKOUqlCNft4HkabUdUVB9NM5C8aF+xTdlDwgBjs0kaFdAF5i4b7vdKiClHN3Rsw1QsTxf7pq7jhwFRECjQjTWEAUbPZcPfW6MDBnXQ4uwK3PTHf2UATFVgyQT5wDdORkdOnuTx6c/y3Kn/odRc0xC2JW7vmD6Xh/IUR3TyI21y5QiJoPYjSzEi3Z1i1HkvS9V/wRu+D81ah2sdw1mwCdquWnedtkazZhDp4k7vMJW/lJdf8Ck2jp7LobkO9VqHKBJqnwKgJFvLijEhEu9WiGZUabpHcP0TeN6Puf26V3Hx+pdxsLOLz33j3/PMEwe5+MIb+dA7Ps2G8ii+pfPAvs9xw0Vvo9hZC4argjElkV15w0UqykZqHmdudj+N+lECt8DDO58gGjrEBRf8FIyO8PFvvIfF4VN0Aihg49RcyNmqPewcnubh1UNW6Rfxrit+hduuvw07LGD4UihBcqfjrMaVPJcxAzx9EanN0AXAmM0lRDEpBpDyocSymIBjV8pmWd0Aj1uCH32BqF0FLt6ZaTZ8XzCw2tzLPdcJEPRBTGrNSMNnU0a0zEwvTK8P4Lqqck80dH9PxkAY9SDbY+xqShhMllErW+fgjTpo7OV+cUunU9be8ydMLWVsSV5zNvynq/YqEOx501MvfcwAl98j3uySbujp8MSRgB883sTTRMcJMfwivtlBDzXKBYNCMfaWS+iW7+nUmk103SLSDdodP1aJowhDClhoGoauY+gGvu8T+L7yDseTLUDZmwmJ9ZT0UuXYimIwlGSI2Pwh+zIVZamWNtir29NufgLw+z8FwHSj9ERXhm7EH3sM8JvHo6On5th55H+yb+5zaLavPLiC+DIJobA8zaA8lqewqo1eDCmZOn4xRLN1Cv4ouaXXMt/+HmHhALlyGV9vUD9lErZ03KZPsx6q+hHiqBDbwZC5mRu3fYbVI1tpNExcv6mMvGKo1sSTGsgkuRgCHqEwQ402h9hz8i9xrEcJohled+27eN3Wd/PPT32Bzz/8e1RPuTCf59XXvY6fe9XPM1Ee5cCh+7nu4p/Cbk3gF+pohgFeBWdpmuqpB2lXD+Pnz2NoOI9pGZQL52DmxllsTks2IM/Vd/Orn38vHb2JJX0iRyD2RlvCgTT0vImXMDwJDTiveiG/8tb/xDUX3ELRGFa2S1UtRh29NLnlKvBAhjZovyahL3rCLPquU6DeU6OXG4/TtZ3BNbXB40Do2EaWgmJGS1O36Kq3mXCYlL2krCVd3qka13XYJNf0b/TeTssCWWqbTJdoFhj7PH+ZsekHwgxrzGyC+PSzCN3JDGh3nDKbsc/hkpyrbIAJu0vVzXj8YpBWQCrgGFPt7ndxs72c774oALlG4mY1j52HdO7Z1VLkwApNfDUQQk4iTCOimLdVqEq5ZGJGNp1ggdAbAs3CDes4jkHk57FyLkRCSHLYBQ/CMdqdqioKYuZnsYrHaM5eRCAhZbGuHMvfVHVW+B3PYqRJ1aN+Lp9OyXI479q2s1y9a78e7GRLF11WIJ8uigbtmtNXTox2/WDdB4C/8beHo/1H5nl432eYqX8VI28S5HU0IwDHj73vHpTGCgxtiMiPdihoFtGIh6WPUww0rFP/ntnor3GNo5j5lvLetpZyeHWbpVN1WnWN0Bb3uniqoKCv46r1f8xE+UJCyagQ+59mKK+SbALLMNF0H0OXoOU6teCHHK79FYvBA5B3KJRsVtmX8wtX/0e+/I+/xW7jOcKFCHcGLF3nvA1X8vJLb2X96BiXrXsBwyPbWTyxk6PT36e5VGdkdJS1G7YyNLSDnK1TKo1iWhUixBMcx3OIpHx66XFu/+hrmG/Nk/MlzEbqIcQSV7ck9EBiEuNwtcCBoRNFPvze/8Yrrn0Do5UpIt2PiydIqMCyskLp9GWDpLOMY+CEp4nlCdVaTmqUBUjF6MUZJWkb3cWZqrrKNhRb06TsWAxiceRfsvRPZ1hpqp6crTZDlORWJ6EfsskldEPaTmxZgzdFvzoziMnFfVhGFbPrfcVA6B7M9nhJz8Y6UNBknUPxbumOQncOlodkJKCuME2NX6rqxlfIukhtq2qNKBIVP7cCRYWFSdpYlz331Pn4dxG4HXYesLn7qbYSVJafo2P5GIEU4BBVV8PSLXJ2xMiwTsW28Pw6Gjk0U+6n4XZK+L4I7RYEubiOjxHgeQU8bT+d2noo30Vu7FGc4z9Hq76KQEzxErcqGti/0pH10PYiGM4OAAfajn+ifiVgnhGCGRvg4ejQdIud03/EnqOfg6gMVhOsRJUIUAxQz0cMrRE12GeoAqVxyOegtPQ6otnXMWf9N4LCYVxPnBquisNbnIH6KQPLGiHMtVQJKXmYody5XLbmDxjJXURknULzJ4mCPJqxRKAfxvXnmK2epOHvp9p5iKZ3nJZXI7AbbDw3j5kLaJ4qcf6aG9l76nv4Vh1OwPx0Gb/sYndgRzjBS4MC0Ya1eNYaLly7nYuvvJax1edB3sTM57GM1eSpo2nicU4CpZStMVBhNou5eW7+5euZbh6NI8dtDew4T1bioqSOYNQI0RomlajCL73+V3nbq99BWRtB101CYYDi/Y3EI/yTyLBY/e2moiWXdqXpCk1JH+Oow4yXI7udM+WnUqO9KX3ruhZilpSG03TXWLrhk5VoGBqelBGzbDwpryNjYxj4UYgfBMpRFXchC8GDVdDBAHgadPc7UM4AgGmfT1NtVxj/bK9WnKHlNlIlLHpglwW8LgB22V8MfEEiFGI7acIMu2mP/V765wNAlT+ttAtJEDDIWVDMhwwVQvx2BcNqky9K9aOiYpGR1iEMx3A9qLUW8NwSHUecc4uYkr1R+AFNbw/58CV4zjkS6pFUnPpJQ4dWRqUzAWCqhfeNf9eG/ZPZ/wb34AwA+OvfOBQdmQk40f42Dz39UcKopmL9FAWOdHK2rdRDL2qjF0JGp/KUJjwmpgJK2iSlI98giqpUc79JZ2gXnmsyf9LHb8PsUYhaRcWWglxTMSXftbC87bzg3A+zZkKcEAa6X8YwW8wsfoede79CKzii7Bz54QhfhcGI1MphlwIm19mq8EDjWKTsIqW1YhfxcU/B7CIy5VLPlSv2W6oIw4c/+AV2bL+VIJcnsIZ7BbgYAAAgAElEQVSVamsZixT8JoUwj2MNK+ksnipDxe356Fpc8LRVaPH2T76dbz9xJ1i+KgWmhEiq1XpgNWwuX/UCPvzej3LpuVeQC/PYgUmg+6o8lBbZ6KFOpKcXnaXoUlkkKSOL/479Iop2nNZIN8g1WU2DpKZsPtVm6h1Uu7V3j0TkdUMp0uCRFFBT+9fx6WN87rOfJfJ83v/+97Nq9Wruu/9+sE2uuvoqxQRXYnbLO75cBe4HzhWW8wp292w5qeVXZmvbnc0MZL3aWYGiWJzYdpMBlv4HinFLrknCBFVoSI8FKgBM0hwVG1SaQwKhGQaYktHnA0BLgYNKfFTryzJk/Uq4l8tQaSOaXo9z9I1hLFMAsE0YGXiBoao+tZp5nFYFrCXM4U/S9Pdie7dieC8kcC8kNJeSzKyzGamzO+fMAJiYB7JN/d8DwOno0LE2Nf8AP3rig7j6o2qnKW9TKClnIUY+xMhFKghyYqKCPdlm3VSF0eaHydXejGk/QCP6BM2JH4vWzKkZjYWTGq2quOtNPM9HtwX8xAxhs27sFVxx/i+jUUQPJwj9OfYf/AeePvAlKJ/EHALfhFxeKHhFBTqbJWGQEs+no1khwUkNMx/RKYKVs1Q1F/9YG7MBm2by7F0d0Gp5/NobPsRbX/UBzCik6JQoR6ImS2qapai+pTUTY6/YHw3lARcHiSXOG7vNt565k1/8+Puohgvo+QAxfwQNQwGmHeTYXNnCpz/wGa7eeq2yYRqhgRGFBIaHr4cqj1qFrWi9KrorRQJkN11c5CDr4Ig3V+x0jQ3UKS0KPZ/p6Wkmp6YoFAq9uMJELRWDt6bryrklnv2DBw/idDps23auqvJtintbMlQko0CxC0mnEztTnGugWIuwlcQzvW//Xh74wQ9oVeuMDA9z+MgRplav5tipE7z5LW9m06bN1Go1XNdhZGRUxVuJVzJWkeN+p88mQCLmBsU6U+dK4mhJn28Qo+06hTKbJg0qGRhvqSTI6ch5+rmJqpqw4hiQ05vEcW/dMUnBTOAoKawQg1tS1VtF7KU2wBT44t9EBc6CaPo5lknKOIFBm50HcqepwJaqaCxPK7Y4qVQeYJoSOF3CyC0h8QcGwxQLtgpk1iOf/Oj3Ieczf+jl+LmH0QrPgDfOyaXPEQQRZf8/o4U7iAyX0F+tGKZUORp0pFEHp/02IPJACV0V0tVvg80CYn87PcZ3tkL0+SG4X6OIvdJJHOBvfH0mOnh8CUk33P3cn7HvyB+iW1LrRdzBIa5UDM2jCovmJBYpMBhdBWsLt7PK+lWV4WB7B/Dan2B+BGrsYXZhidkZmxBHeZ+cpoYWmFimRuDYbJq8nYvO+Xdo2hB6kKPeeIAfPfJpOjyFn+9gDFXUwjFyDbRcnMebz43TcWpMTJoEmotTM6nkHVoa+JaNuahjP5Vj4kSVhfNKGGWXUt5jW/48PvyO36doV7BzZUypgqqvIdRHwG5Q8uLylpJVEpezkhzLmA2KY2Y+mOdzf/3H/OV3vsap6kkMAYkWlHMVXnzdS/iP7/1PbB47B0uVDAswQ1PZXH3DJdBDFRIjpfIjY3AZ8X4u1wsWFpVcwEKBQrLpUtRQnlOZ0zBk+ug0hw4c4Ic/+CETU1O86lWvUnY4AcJyuczhw4d5bs8eNm/erEAvn8uzZ89z1Gt1RkZGGJsYp1KpsGnzZnL5Arad69n2gHa7xdJSlaGhCuVKRf0mDLKxWOX+797LG17/en704x9z8MhhSpUy119/PQcOHODZZ5+l2Wyybt06LrjwIkYnJpQNeHFxSfVLkupVfJoutt9Qga/ElsnfcfGEZWlly/TT3gbq/RB725OjD+ySgqip8f15dkzPJJBS8J66qwBKmQ0Sh0YCdgrQJJgqcXQoZpg6PdRnuS5mxlnWmJLwGADj+Y9BMwbAJw/muPvpNlrYswHGACj3EwZoKY1F1ztYYw+i2YegeRVeY7OyqZcKBQz9FHrpTszhWTrzL8YYuo9Ti9+nqG2lPr2NdTueI/Supn78p/BDAVUp8eapyIxBR5L4NgD/BhkREhvzsuDzswHAVFA+P8A93xlnAMBfv2MmOnRynkCzmDvxLMemv8Xxhbtw9OlYnxw2YcgnX4CiNkJjNmBNcR3nrXsXef1mtChPof0gudaXqJV/kT3NP2R66UHqdUnmbsTOz04emhFamGe4uI1Lt/0i40M3EEgqj5/j4JE/49EnP01uqIGb02DEUvF6RA72UMjwhKXSfVr1kIkxEwyfpajMmN0gUKEyeSYOtdCf0NBeGHDzebB5yqI45FExQcotWEYBu7iZcuVGxkrvpGxfDeYidjASl/qJ/f3doGTFiEJJIA+peYvc+cNv8/W7/pZW22Hd2BSXX3Alb/vpf0vJqqgQAV+WrSYVdGxlOgj0iED3sCQoOpIow8FxaCuWA1OLO2Fj/QF+hHKvMOCxRx/jmad3c2rmBD/1mtdQGR3mkYcfUXY4Ye9TU1N84xvf4IUvvJ7Vq1fz93//9/zM617HxTt2sGpqFdWlJR594nH27N3L+g0bFdO56ppryOXyKtSpVquyc+dO7rzzLm666UYuvPAiCqUiWs7giYce5aJt21m7eg3/62t/waatW7jisst44vHHabc73HTTTbiuy4MP/ojn9u7jZ25/E0NDw3ziv/93Xn7ry3nBC67CSN5HIfetVpc4fPgIpVKRbdu2qRW9kk0uLW9+mrqc0MqBGrLMca86xArMJr4ytY/GINc7tefZTR09Sa3DhCFL3F3K/lKAlLARYY0xACaq74DzumxQWKP6XURyJwFAyQCJ94o4QUQ7EfuyChuTyAnNx7IcchOfoe5/j2L4UvRI4mEvwmtsQyvdQ2Q+Rs05RXnEIBB7etPCbZ+ktpjnkhssdHs1tblraBx/BZEvIWkSSzjY1rAiAC6bsWypttPrASpKPmAesmP+r2H/y66kxDWWZYC/+s0D0ZHpjlJ1TUkr8xY4PHMXx5uPUjWewqvMopdMKuYaRrXzqR2fp12fZs36S1mv/RTW6E2Mtr5KofUQ7cqHmQ6+zkzzWZbCvbQ4SkeSf1sF9FqFonYh521+NVNDN2KaI4R6E90pse/kp3jymS9gqNAaCIsq5lLC7KhMgJEXlgCNpYCxEQvT8KjmSlh2k2FfoziXo3S4w0we3nTdEKtWOZyowfyCLljJLVfdzFRRPMuP43Ui1o3+Mmun3k2kDSkVQTBayXRdVH4BMgErUWUtrEAqafh4psfx2RM0223WTk4xlB9GFz1d7EF67xUCUtxBCw314qA4ZzPeyWLX6ap4meDh7CJRUxWGtNptGvUmTzz+BDt27FAsKj1OnTqF53c4eeIkhw8e5JWvfCWPP/oY115zLYVSIbG9aex6chff/ta3lXOiWq2qdubmZnnnO3+OoXI5IRvyzBrNRoNHHn2Mf/jHf+SFL3whY2PjTE1NKiZXr9V4evduXnLLLXF8mmXiRSH1pSq33PQi8rmcuq5Uqai4UVGnb7nlxTQbTe6++261xscnJ7n62ut4+OGH+ae7/4ltW7dyzpYtXH755aoC9/HjxxUrlZP379/Hu97177pOg24QbUrGkpqDUs4sl8slam2SldJlf719lY5vbAMcvOGWk0Zl50sKOKRqWGqeiJ0YsQ1wOQsUAFTWObEBJk4QYbdi/0vZoALEDDsU5hiHyYjiGzNLpU6LF1hrs+tgnn/uY4AiVJV+pF7EFWkORiTpcA0s+3Ea/rfRWETPHWVq9EW0mxtp+k9g506wUG3Q7ngMF4aZLKxn3+5nGN+YozwVEBgWtnElzYMfIBIjulREl50hphtpXwr+RqIlxc/fX1/odBzLsvF45HtFQtTZp8Xq9YBKWUD6nGjPx/DO/HvCQbvzH5s9dKWRaO+5477o5NFxNPH66gZRIBPgqCICM+5d+IUZLHOSUrSNIX+MPXv+nEPtb2KO2mxpbyba9FoudJ6lSIFq6UJsewdOtJ557Xs0vCWa3iFCd5Gx6GKGC1cwWt6hYvviAgc+mhfy9OwfsvfkV6CTI5+TnENNvbFteMokyjsqO0VS7zoNmBgrYNgOTc/GsDts6miUT+rUi7DgBQzZFpYBx2oes8cNrhq7hU+//5MMFzx8Zy+NzjyF8gYKufXgiKExYlVxE1ZQIRImZ4izIrbAnHmS01SwwYMf2z7EphbSbEscF5TKZcW6arU6lUqZffv2cf6559HptJXNbMOGjRw4sJ/9+/czOzvHvff+C7fffju33nqruomAxc5dO7nnn+/m4osv5tprr2V0VN5FcvrR6XSYn59X4PfjH/9YeW23b9+uAE5yPQcdDz30EAsLCzz33HNKhb7kkksUG3v88ce57rrrFOBIP+XP0NCQUqHl+R577DGeeuopxSR/52O/w/HjM4o5TkyMc8UVVygbcKNR57vf/S433ngjruvxowd/xK0vfzlz8/Ps37efc87ZzPbzzuNPPv95fuEXfkFVGTEsSwH6iRMnePLJJxWrFHvigw88wN69+3jzm9+s+nTyxAlGRkcoleTFVOkRZ0GIQDlNne57+JWYefxWjBgAY9VUfTotxCVRhQXkErU4ZnCx5zdlgMqeHkXqZWMCdsIIFfApc0bKHFNmKb8nAChhME93+sJgrECsfBJl4KsEAd2fUJGykTWHbR7DD79PvrxPRS3UJS5Q1rbrstSYY2mpxerRKcat83j2kUXOvc5FK55ifkGKjFyD2bldpYwSrCYMJpVNUGJzNb2mgrDF/x0kpd3OBDs9AOwFJHXJdBKGtfz6PodYGr63jIX/70ChysRKUTe1R0ZaDICv/INPRnlehGYUCJU6KYbqWP93oyUpoIeu5dECG8fdyX1PvA+/tIA+4kp6LfWcwdpmmVKwhtENP82o+U40rUhkNvAij04oucEaBX0SQxeGIpJOQEas+ZLeU+dI4+94Zv638etlTMnlxaA4EjI0ZhNIpRcDfEfDbUVMjJfxSy2C+Txr5i0Ks1W0jTAzBfMzZeYONKjkLQJLKrZEvGTLbbz3tb/B+Zu30Kw/zHzreyw6z6pafobYH+vjXHnO27hw46uUoV6KL5i+OBIkE2/w5kjkk1rAfQG6y1yv8k9xBIgKKY97yy23cNddd+E4jlJPBaSEyYidTYBMgWWzxaWXXsLOJ3Yp29uatWuV86LVbnHVVVepzXz3d+7ibW97G8PDw92Qk0GLKVXZTp48qdTR9evXK0a4YvZDGKq+7d27V7UrgCmlkZSNLvOg6ec4HSo+BKSmjx3jkksvUYArh4BfXmwnwH3338fGDRvYunWrWozf/9731Bg8/MgjvPjmF7NuveRk63z0ox9l48aNWLbNeeedzxM7dzI1OcmDDz7I29/+dvbt36cAdHR0hKuvvkapzn/1V3+tfhsZGc7in3oGsVmesfjBigVJk/Cgbvxj3LTycKdhQ6n9L/leJXAK6AnrSwBQwE6pwGGgwDAQ9TVhgHFbWadIwiwVQKYM0OafnxYVuGcDNFXZGUmxFCug7BapghCSK07jWt/BiAqMj+scnP4+YeRRKo2hB5vRCgt4+l5K1hi0bZ57YgndtCmNz2JE50I0SaMB5eEilfzLIRKzyGQMtJrEsxrKjLWSc6THtGKZ0ef5zZo0sgCY2TNZk4fyt8Xer/4QqP8NBOwDwISNSueEUGgv+dR/iEZzbyDwRwnJS4lDla4miqEEVBJ6iv5KfGDVf5zvPflu9OElVW25UCjjaw20uhFnjBQvZuPY6xi3z2dIvxiMRdVuJBQ6Dp1FN6TwgdTTkbZLYFVZ9J5lX+2DVBcO47ge5TEoj2jkymAWDJV33GmEuI2IibE8ebND8RBU9puYkz7OVSoMkNpxE6flM77Kou5FdFyDEb3IKmOMq7dvZM3UHixjQQVpR22ToimvwtzKbde/nx1bX6vShyRw2fal5FD8/tvTjl7c72lGKrUAMh5D+fjcs8+qzSub+OjRo2zefA6tZpP1G9Zz7rnbWaouqUsq5TKtVhvbtpS9bnFxkQMHDnL33f/ELbe8hImJCeW9FTB70Y03smHDBtU1AbRBRwp+6W/ZLIuVAEHsrHKeeI3TdntBqzE7ybaT/ax+03U6jsP999/PoUMH1cIVkC4WC7Q7HV51222USiX1/czMcT71qU/z1re+VQF+stbVdQIMnXYH1/UVeD25a5dinbfddpuyYx44dJBXvfrV3PyiF7Fz1y52P/00b37LW5TdMlVzW60mf/G1r3HZZZdx1VUvOOsc/Ax/THJdM2sgCXyOszsSdbfrBOnZ/xTz69r9QpU/K6Co1GFl4xO8ikGxZ1cUzSv+XtwbKzNADyN970skL5t1Cczv0mjsY9jYQaf4l/it85kcP4f9x76I6ZQZmYDVG89RBVbb3gK1xTaB16JTK1LMjaGHqyhamzAKM6rY6vxiFScoky9uYEh/C0FYiS3YRg2EbUqJugHHcq/t2QDgSp7e/z8BULre9QJf/7uvjyby70RnE2EUv/ZRWFBotCEYwwhsFWMUkONw9Zs8fuy30HMuuaKFPeExWsjTdgM6TQdXwmUiWGtfzVbjk1j+xvhtEZbAkwgtCaQTBBHaLwZc8RRbeOYCh2t/wPTMtzEKS8ruJ0VX7QLYpRxOR1cAGHZcxgo5Nsw5eE5Erl7gxLBP/WITvVlUOnJ5KMLTPRaaEb64P0IHp+pT6MAl66fYsXEHzWNlXnzJW7h8800U9SWGrSksfZjQlEwVUS7iITqbY6UJlAVfq1b56le/yjvf+U5VWLbTccjn8wpERJWT95Iq0ExzXJfd1fU8ZZ8T76sEXQsoiCorXtSzKul0Ng/wr3iOjIUwyD//8z9XIH7DDTeoDS5MVzzNAn4poMr3e/bsUSq2lCbvAnXyQVTXwA8UELdaLU6cPKHATwTIBRdfpBxAvu9x2WWXK/W5UChy8NBBNm3cFDO/IOBLX/oSW7Zs4WUve2lfXnU3HEdN88rznBV/ffOchCJlHR7qs0oS6rG/GAgF/CK8yFfgljpKFECmbDIFx4QdipYkFc5l3+062M8A26aranGqKI3IwDZcrJE7aTSfJh+MUHePYUh6nD5By/khtSNF8kOzDK0ukMtXOH5CXud6CtPQ2LplO/bIIo0TW2g3XDrec4yPb8AuB+SLQ5w8dC5U346ec3DdEeKS/2IcioPf+wX+ygspjV9Nx/OM7ztJmukDwPhmzwu6K3mWlzNACWHTdEPlRGvXfuK2yGq/icnxqwjkxd9imxMZZEjgspR3ktFuqX9/b9cHaOd+FAcDRwYjGwKKVglXXqQu7/+wDUJnhFJxiSnezDp+CdsbRqMDUSH2bsihS0yfsEwppb+WMDeNH8yx+/hbsZigvGmPVB5QOYnyx/XFYxXgdUKmhmBEK3MoaOAGOqX6JOev24JVLPKc+y+Y+SKdpk/gdSjlJEUtx1ItYnEBwpkc/oJDLnCpRENsX30pX/zt77BptIgq2yfl81VOuKSwiQXw+SPhzxSr9MlPfpJ3vOMdylamEtHVC2X668H9K+LP//Om5NkEoMX2KCCdBbyULWYBMMafMwiazKKX95x02ZKucfToET73uc/xgQ98QJkPHMflNa95DV//+teVeizLVpisCBqZ0W52SuJoSgIqz0qQDAqKTr2aSsVVqm9IGPQ8vQrgpJBcEMQZMskfCWnyEvanHB9SdUmpyfInjksXe+HKAOhgIqXy42IhEmNqWYsqBXRyy1d47vBdNNs+xdwQiycWmT+UY81GDXs4x9Jih+tvvIgj089x8tAwq9eWWQrn2bR+HXga1QWNpbqHPVxl0zkTaAs/z+Kxc5jY/iMWZ9fjLL0A1zyC4Y/H6/gsicL/GQA+H9AuV5wHctMMrMYfJYNGir9qV/7XW6M15fdhGecodNcUupvqVZhRVCY0F1Qdstn5Z3jk2f+CUdlLOApuW2e4HGKXRzELi9h58ESrDQzMXB7drbDWeT+rg5ejuyVCCXkQY54ArAI/EZfiMTXR7DpuuIu8n6MWfRFv+F6Coo6jBSw2A2p18S7CxLhNrhgwj8FJqU82n+O9F36Q69e9kK/c8ykeaN2FWbSVvatSkJc4oYpENh2Tdt2HZpziqMIgfROn7nHpqlv4vV/6FDuGLqQgb34y43iu5/dznRlvZEELA7nmmmsoFovKkyv2NNnwZ8feEuP7wNucRUHP/wdwqOxfmVS47HNmgT+rSp8RAFM2uKxeoYzto48+Sr1eV3GHMq5HjhzhIx/5CO973/s4//zzlbARtp2SvCzONlst5XiQeZGN8JMeyjyiXMXi6U+LxqbeW1GF41JyAoIK+MIAN7EBKtVXgDFlfeJ0TMJjFINMHCdSoVKnza5lTpC26WP5EiYhtSbb6HoDza+o9/JYo1+G4sPMHa9TnWvgtpcYHS4xv+AztS5HrTrPhedew8LiKU7NzFOdK1LeqFMpd8hJpkJUZnL9CDNzJ8iVcgx5/4HQGcYr/S22vg1n/nVEuTq4I132dzbz938PANVsD5jOTBxg9106ooVZaJd95BXRVPE9lPLbkjhbmR4JAZHo/zyhKYulwImTP+LHu38NIzdPOCEImiMXOpRWDWFZNaxiHqukY4+0cP0yrXqDVc0PsCl4JyYmvuEgb3PS8BXbCjQbyxPPq0PIM1jhMYYo4pgPMW99G6dg0jZOseRUcSOdfKGMYTTISfZHEFGqlxkNL+WtV/83hnKTfOzu97Br548ojERYQz6WbRLqFh1LvMpgLNl4rTZmDgpjlnq3bbvlQxtumHw5H3vLH3HJhMSfxeV+MkWX+wZUhlIgUqyFcUpa/IKiRCeIw13E0hPIS2QC/vR/fJ7hoTEuuOh8Lr38EhUzqF7yJCqOyrpI24hbVuEH8nIaZY1Vvr5E2ZBCqxJek7x7Q1XtlqwVCYVIXoSj/k4WQfKd/Ev6FCdOhSotLymH1n2SOLkrCVVImoi7Jew/7osKZVCbXjrQv8ZSFpx1lmSZngplyZTQGsSCz7SRUuYnf2dBVWIchWWuXbtWdWhubk6Bonix16xZw+tf/3qlkjdbTWUfFKYobXz5y19m9ZrVvPIVr1SB32dzZJl+UtglnpckpEnNXhLoLOstdoTEIOiFgQodku989X3qKElZY/xbFgDFTqhpHZ44mOOep5pqXUhIlidFQrQOUViJnXYSsuJPYhhLWJO/i+/vYW7awW012PdMjRe+6Hxq9So528SV9NQTpxgdmsLM1zHtPNVOB1uP3+/tRnNcctV25qvijBmnFLwO32nT6BxGMyfJ+a/FE43OWlQe9jAUc1kKOkmcZfoqAyE6ivD4aFFOrT31OlUJ3VGrMV5XZzI1dZ0gcouBKvAyB8lpr2RJv8jsi25TGrYQkis/8spoOP8OysUdSI6hHpQIjEbsBIhK6FoHyzfY9exneW7+c2jlULEkXbE9GC5LrUAfe0JepIRyXLgdm9qSy1jz3Wwyfw3Djwua1uWlRK5JIfCoFzxG2mIOnMd27iAfPIoXGXTKW/HyLyQ0tzBrfp7FwjfxtBwdx6TVblIuFvFMlyvGbuKt236LDdGlPO3dx+/+6P08+9BeTDN+o1zJ0qkM2XiFDrrkhPsG7VogYfYMjZVxjQ6dSIz9YLoF3rDjZ/nADe9nvblN1USUd5736qP0tohMs0dITiY36kCQz1a6whWTJ020sBS/WDpsct/3HmN+YYZX3PYSTiydYmLVOorGEKZYG0wJoTYxtIBAZtyV0B9fvZK0bkAxjHOTfU3H8iz5WYZfSX5fy2P6hhoPy8spz7fhaFTrVZ47dZjx4hhbVm1k3q9xqnqKqfEKerWIozUYqgwrE0GtETI3N8P6deswJBIAjemTR1mYPkVhqMTYVJFyfpRCoYQhqC4228hTWR7CsCQMRYBP1E0Bn/HxWD1KjxTsRDVObZ/ynYTnSKhNGpKTgmR63dkwCzlXHEsSIiMsUOyO5557Lrt371aquDhgJEVQVHK5j4CiMPEvfvGLKn5SvOrZQ66RfglQqnLpK6jn2b0Yl/qPI93iGL808Dl1hCTAp0JgArzERiig2PUWS+B6qkInVXYsP8Q1Ih47EnH/TomoKGNFdZVn7qoycVLEV5ICpJiHyNRFdOv3mD25j1ajzcjoMCcXTnLejm1UT7Xw6k2GJ3UOPR0o89A5F5dw9DxzR+qMT5aVCj+/0MQsWJTHNcr5yxnLXcps8w48dzsF6/Vo/lZ0b4zAqsbl3TRHVZxRwi00sOyGZD1gSBRI1CZyVhGasxgUsIrzuJ1RgmCSUFQxzUNXJrGVIi2eT/XNFtsYIMJSpqcA+nQAFA1PMcArf+WySLNfxZr1b4nTadxRJXmENaj3b0Y2kXuSx576GMcXHsWaqKKVAnTLUKXszShgdJVOaSqkUMljVzq03RztpseIexOb3T8l58l7RoSNeQx1JJVNGOEcQ62HWDdzD1XjGK2h86mXXktQugTbyOGY8zSGv0C19GXqbajXY8IlL4NxQpNNo9t51+Wf4fzgEp6pf4ffvve/cuypg+QKFq4ncUwgcbLGENgjwlpCoiSUpiL1/4pSrNRVVW9ark6uOswbznsTv37br7Oqsh5T3jEyiE6LZEhqeArwSA02V/OxFVwmtsPQwBcjq6jbYcSDe3fy5P2Pc9kFl7H/0CE2X3AOV151kYrdMv0hOuYi9RMhP3zmGKNRDS2X56ZLtisvkG9L4VlZbrLVHCzPITRztLUCJUfMQBFto4NRbVPLa4yEo3zxgaf5/JO7uGRimNsnyuyfneNQtcP2das5d3QVpr1E4ERsHl/F3kN76LQbbNyyldlai21bN7E08wzf/u4/sWr15WzYuB3PX+RlN7yYXDnPYjjH/scPKGBpNBoqZEVYmDgqBIxe9rKXMTk52ecxFsCTIGgBzHPOOYeZmRnuvPNOFcco16cMTpZqyvDOFgBTz3W6BQSMJYxH/rTbbQVykgYoZpGvfe1rqrNA7esAACAASURBVM8Chi996UvZtCl2mAjwSd937dqlvO8Se5m1Xy7fXv1kpMdCBOCUaixLRBVASMEvxAvE+xsDoMQCKiao1OKMOpyUzJLvpUyZo8GTRx3ufwRciccLhjH0JcJQ3n3TwrDqaNYJova56PlpXPMTtFtzBB2pDlNWwejDoxXcVsihvUcpDduUrHGOH55laLLA6q3jdFpLVBdEyJqYBY/SqKVC3yI9z6rJcWaPdcjxFoguJ3I2Y9oz6i1JKoTHH40LFhsLihGW13xHpeJZZg6/uZ72zHUwdA+GEZEb30Pn5BtxahcRmjWVI6+FBdCbKxLwM9nXFawtCzvrayjRynplg5erx0kg9EXvuDIi/0K2X/A+VTI+CkYIxLMksV9C6XUHvV3goZ3/iWO1v8MoaBhjQps0fNdHcyNGpmB4jexXA6McKPakazlGW29kavFD6JFD3cqRDwLGnCVMnmCqdh9Be5H53EY062LapQ6OdiOhLV5Sk8bkp3BG/w5HW6S6VMBx2wrQIi9H03FxfJOrC7fz8xe/nT0z9/GZB77E7OE5VYJeUtAM3VQVb/Wipoq4ig2xaBXp1MVuopEr6Jg5jciIqKlirDaFmTLvuupdvPu2d7NuZINq47Qj0VRlkbt6B1v5jOV6E0KTyAhEBioFNufH9qWD4SwP75qm+uw+Lt20iX0H9vCmn32zYtnNtsP09H4eO9LgW9/+Bv/mphu4c3qWG9efwy0XbGOoXKJYyFMerqjiDQsL8xw+8DT54iZGLZ/Dh3ezoFk0lqrYoiZNjvK3Dx9kb2UHR4ZGyC9N4zo6reE1vHZ0ng9fsR4tN8S9zx7DcY+zfWyYseExjh87wcFDh3DadW5//et4dudOdj/9DLnJLex5Zjc3XH0+RqWMK17p4ogCGPHiCohJSI5sCAEZscW98Y1vVDa42dlZlRMsICOB0ktLS1x66aUKCAVs5LNkm4indmxsTLFICbBetWpV13H0fOppVu1OVWUBY7mvgKuED6mlr2k88sgjyisvgdbCCoWxyn0FKIWN3nHHHVx55ZVKdT4TAGb7lG5C6bsEvBclzEcAUIWziBMkdoB48ncYJCwwVoHl+1hdjkvMy2cVFxiERIGNa9R45pDO/bt24xlFfOd8MGbJWQ3ywwexKs+yUH0ca/79UL4PffQ7tBotaidbeI0Iv+1jGhaFXAHPU2WmCTyfmYNVXC/kypu2E0Umzz2zV5ly8qUcq9dP4OsOjXaToeEIy3sBZfN9uBIU7Y5SHL8PzZ7DXdpB6KxDk2gRNKzhnRhjX6bVOYmuFTGo4Jy6kpb5N5SiV2OUPHTvOvzmZfK2YUUXVqrS3dUe+sLKBmzFMwFgV5WIP/Q5bJJSc4oBXve750dGOMn2ddeQC0Zx29tZ8jaCu5FIr+PZxzE6a3n48d/kRO0OdKuCV6mDLQUOIuSNHaL6jm2wKQ676AKQFakwAsMLv8LQqX+vGGXTMhnrOGxo3EEl+iZ+cBn7yj9FtbSFUnsN6M+wkH+EsDBE5IW0x/8LUbGK2ynSbEWYdlu1GXYqVJ06ix0ozJb52W1vZPPqbXz1x3fw2FO78C1Vux7NEFquoed0dFPYnwTcWOiBALen2pIiKIEf0c7HRFw7pXGlfSW//95PcP2lN2BKxkSmMolSdJQtKyaBSoUVg2aoK3BSSSRGRNOMKEV1FrRhnlqA6VaVr8+GbGkvcevGCXb+87e4esf5rB2f4JP376bhjLK08Axb1o+yu2myJz+JY1e4QqR+7TAX2x5vv+YK9hzZTWm+SS3MM6O1uXL7JK6j8dDD+xgZcTnw6AFuee1V7D9whLuPTfH97a9kvlxmLKpyxYTOJy4wGR4b518Od/j7Iw1mHYcPXrSOHQWf4aDGkcUan/vzv+GiLZtYNzVOyZ9mzeYLlUOsZLZ5aNdBXrDpIibOX8s3v/lNpWKKKpmChQDcV77yFeVckO8UKDSbihEK2An7ku8lADplemKvk8+iSgtoyvnSzs0336zUUQFVAUX5Pfbooux6AhgCXGkmTNbmmILS8uBtafsLX/iCAkbpg/RF+irni3osIC1tyx/JOhFP9nKmIYxT+iQsUj6L6i2HBH8/+thjvPs97+kxwMTWp4BPrBueGE/EJhjbAuP4wBQAk+yRhDVGQRFXr/PMwTp37/oMRv4iNOc2jMIRKuM/YHjVYYKwwb7dJ7DDiwjMp/HtBYaL4ywea9BZ9Fk4saRs0evWraUT1FhqnWRyZD0nDlQJAp9VGyfUGx4X5k8pe5hUeyqUbaySFEzNk48uYTh/PaZ+PZ4hZegOk5/6nyqmc7x0LV5rA05wiGKxjN+ewhr+O04uPIPnSnaSQcU6lzBoYXfeRKRLbJtEZ6xRSRaaUVP+gCjMZu/0QK4bVB1bF+Ijod69f2bjblfOHVe5/j3Dd7fWpgLAV/ztlVGwtJ9LJtucXxliyJ5gsTXGk/vfzKn6y3DzR9C9VRzY+x2ePvhxrHIVNy/J/oFalJaqmuJQWaMxsipiaBxVsdl0LyV39DPYzhi6XsTmIJfM/Amj3lM8PvVGavlrwV9Nx8yhmzOYzip0/SRN61H2Ol9Dq+zFtHwcv6lKUBUkoUBYlwOtjs5Su4TRqHNN4Wp+8ad/l3sfvpfP/82ncPJNwpJIO1Gn5D0kwtg1NEfH6wTqjW1RW155B8VSDs3V8CMp4Boypa3lk7/0aW7dcQujlbHu+0OUPzaNbJeXy0QtPL0i5jt0s6NseDVMcjgU2/GLVKXQw+/MRHxrX4tLi6P8zbE6+YJGJedRWDjCts4Sq5cW+PPxi6jYo/yHdfN8zSmz74CDMzSh3juSb1eJnCVW1U6yvTbNz956MS9dPU7O0Gn5PlZuDb+5VKNxeJFfXFPBqtW59IJx6mGHT+6s8amlUcJcjt8+B960JsdwMcd/fLLF3TMtZv8/6t4DSpK7PPf+Ve7q3D15ZnPUaqVFEQSSEKCAkI0lgcEkG5toG2MM3AuWLxiwwSY4YGxsbIPBRmCiydEmSAQJEAorrbSrTbM7Mzt5pnPlqu+8/55BKyEZ4cv5zrmtM+esdma6e6urnnrDE8KISBvmjILH67c0uG5nla+eiPmPW47wkgs3c2bBolLqUHBq6KHNcdfiE/ev8KptdUwtVsoPqeRk5idAI2Dw9re/XVV0Al7S1kq7Kz8j1dUjSfYEJAWA1rl50hrLc8jzyu/J96WSfNaznqVAS8BHqC4CXv/5n//JW9/6VlXFyUNaWXkeeW8y61sHzPUKUL4n7be8njy/vLfTwVJ+f709v/zyy1VlKt8X4BQNtrT99wtga7oCzOnpKa648kq2b9vOt771LQzL5OJLL1EXmFSAImgX0FOVntByJOdDEtXWt8NCkVHRkmsk6TX7MvWe9AZeVGb/sRN8+fa/xHKHyfNUktzX0N07qFbqdHsNThxrYtvCe5TzEAbKIyycXCH1dPyWrxLdxMB2aCKvjIO9hkZBq+F3exhCk6j4ZEGFwEvQzFWGJgoEkWTf1Ckl1zEy8FhiOyMq38z88s0Qr+JnPfbs3YrndSGp0gsnKeqXMVq3WY2/zeRkRtG8nAKXYZot8M4jcWaJQ+kUysqERLjGYuKQqcyfh2u0HgxufXHwGgo+EifwkdqFhwFAVbUKAD7tA1dmi/M/ZN8Wlwu3pEzUFpDOb/+p3dxz59/gp2eqVz5y7Eb2H3oXmmFhVBt9zawGeccms0PcIY3q5oyxoWGK4lgx9wZYvgpTACn22bH0ccaiD/Dx5GxK43/CcPQ4TP0ILbuAmzVJ4xHaMttKDnLwvqejlXzMIXCEDC0GCVmOWPiElixZcnTawvHzqfaG+e0r38XZE/v45Nf/kY//17/BgOSohri5/gUkumIJ0vG8EEPvO82kwhETf7zIJN/TeNLOS7nhRW/irC3nktcUeq5xstbUD2s3Iind5b9WajILnJUEZLaU8zGeFjHr1SlacPNSxu/e0WAxtKmHPVaVFiaPWkNrEUU7xg5aeLHDjvEcbz2jwJ/fA7cur1D1I7UlaxY07DiPI35t4TJvuXIbi7MrPG+Pi5a5vGb/Iv/RLHBxKie3OGbbXJLPkbjwxWWf40sGbhrxog0mf7Lb5M0ndP72RIeSt0KgD/D7O32q+gAv3pJSKeq8Zxr+8fZlrt9V4OXDOXbUOzS1IqsteN2RJl9ZbPL9J4yyr9jX6J6+3ZU/yxZWLub15cZ6dfTQBcfp5+npLayAqChdpDWV1lWqLAE8AcV1+aCAozz/fffdx+TkJL/8y7+sAFB+VlpcuSlLC/2MZzxDVajrm+OH0nDWge/0maO8l/W2XVpo0UULiEqVKGAuFenh+w8rk2CZKw4ODCiAE622Wurk89g5R1V2QnfRDHNtzpcRSAiRVH9xvMYDTPvb4WSdA7iuD+5f+LKVjdIaNx/5LLdNf4TKQIFDtzoMVH0q411sN2N6epFUExaFjt8tYWUBPUlYDHW8tk/Odmm2VtV7GJ0Yw6noOFaK0S1z/91TbNhaxRp06a5Waa56aPYslUEYHtrDoHEVx+9roJeP0s1iqlumVOTskdtDrCGfXCFldKxG1B2n1ZljsLaFwewyji5+Bg2pHGWn4KBHY+SHfkRt030sTj2G9somNKPvDNXfoj+8UfDDkazX/+6RmKOPgIt9t6eHVIA/AcBzfv0xWeyeyRm73gFZm4L7DeojNxHGKdPzw3TSCUr69VhZzErjW3zj1tf0bbIEuA2wLVPN/YxqRnEjbNoA+olriZe2cGL+qyoLZHs8zWVWxhcTj5XyhTxx8D146RhZfhqjt1ltmsVpIrMaTKcf547G20lmijiJjp2PccuRAjHhFyaSsZHzlOLE70K46vCSy97IdbufryyB/uwf38xMPMnk3DEmxsbUVvDHB3/A8aUpVfVZtqEUBmqhKTOXAC7d/gT+8ZV/xxnVc5QfnSS9YYr+NlAX1vrFIlSKyYVlPuzXuPdYg6+0G/zX5duYXW5wzVhVIp94830xy0bCl0/Mc9zbRi5cxi9GkJTQUtl8hX2nGJX5IKasGleXcnhZl5taYrQqsYeL4A9LPimIk7TcbPSQqmURBl0uGx4lH8V8eqXLUDvHcrlBGvXtszIrVp6Eji/VTYxXDMj0Kn94Rsznb4+4V+ysgoCLKnm+dpGOm2/I9Idb2yVe/l8nuIe+ucLvbDZ4x2Pa3BXVeOUPMu5cThjyYv7zygr7hvqn2ungsg5q60uJddCT///v9Mfrc7v1dlV+Xh7yO6dzCgUIBaAEVKUik/9frz5FaSIAKUAlP/OlL31J3fiuvfbaB3Ev1yvV06k08hoytxSQlSpPKlWpHmWOuf7e5Tk/85nPKGAVB5vPfeYzyijiS1/6Mi972Uu54447ed/7/oG/+/u/Z3BoiJXVFT79H5/l8LGjSgWzacsWnvWc5yhFjx+GqlJTLfBaBXg6EbqvDsnUja+TNbivdSc/OPkB0DrQSJk5kKO2FUY2ZrR6XRZnxhnbYuHFp1g61Obo4UlKbgUhjkdRQL6cUyOGOCjjpSH7zi2weDjl2N0excEFNTNuN306rQ7lco6B0RJ2zmb32JNpzRSZ97+CVlskzBwMb4RqrUF+cC/hyiXKNq2lf4DGckKlLmqsmGKtzPT0RgrVDYzsnKRQDAkD2WDqJNEw4eo1eEvnKAu7dT3zz6oAHyoxPZ0Sc/qY41EDoGoJ9H4FeP5LnpKVx36T4tAT1NLDSHRilbkg9lgZpn8fifd5LP1Sgh//FZPmKY4Ml+lUjoFVwsq3cTq2WohUJkyyuRyLRwOyAtSTgOYGeHajRMuKuLnsQ2E7T3L/hUJSoeM4orylGLfIUglySTiovZ1jS1/AO9WlYLtE3QgtiSmUDIqVjNSKYEjRieh2HZKGyZO3XM7vPOmt1JwaeSeHbYpyxKfgWuRsk09856P86cfexOrqIo6bEfgOSeCSc30uPfsczr/qQ5w/vp1KcYpPL46z3dI5HvgcnFvmjY/fwkcmO/g6XF8ocsPMLIfnRCETY7tL3PbYLfzlXMhLx23Okcorg5d8dYaWUcKMxBFbJ1Tcv4c3RH2kqv0R/17LsFTGg4kd2nh54eyESl2jJbIlksWLVJt9Zp985RKpKIW+I9ksbZ5d83n73hG25iOiXJc4rfK2gxnvPNxGD0OMJMfTtxi8cp/B9d/zWF7VlGHuAG3ed9kE9wQB19g2w6bGJ6IGv5LXiJIKU5qY5s7wFHOMaSdjLMkw9RaRJhJLwXGd1HJoi81kBD1L7qMyQOiotLJUkXF1qWdQLryPTo34sIdKts7f+973lH76+uuvV1WigJG0ufJYp8WIxli02s985jNViytAJyAn6h0BWGl15SITzuHevXsVoN55553qOW+88UY1r1w3srj66qvZun07d9+9n89//ouUKmVlQCFgd/lTr0QXOWQkUZVZfymSrMnmHkSJkb9L0GOxEzY5uHo7X/j+X9DsnaBUH2bbGTtorjZZObTK6vQqI1sGMasp7ahJ2kjV3M/WXNIoQzcNwiTAcjTSho2+VKXrz+GO5egFqQwlCSsJlUoVy7CwzBwD9TEGa6Mszc/QSxdZ8WfIxBLOF75pwr4Ld7O4HFPKns/QmM5dB9+vOIfVqo63FJEr2HS9lHw1olodxe+ZpOYsWTpOdaSEtvoWQqk6VOyGSSakal0oYD2yZBBNn++bpIhPwLqL+s/IuH74Hnp9YCg0nfX54GknlCYO6Sbaha++OitVnk+peqEyYBQDUAWAYo0dDGMnU6QnX0Y8f4pC6OPv/UvmazEne18jrtxLRg5bm6QzlVCI4NRUQt7QaQ/LxehxWeyw0Yv58UjCVFWoLFt4UunfKFInMGzsKCMyfUrdUVaq09wVvoGVxa/QnYOi6xJ4MWL5LvQC4R7KKj9XzdDdCFlspT5s1Dfz8sv/gvPGH4tjmNiGTV6yTPQMy9BwLZ0vfu2L/OtXbuRHJ26h5NjsNIa48JJLOeeX385bJhOsXI6nDeb4q8MxBUenGbQUaXg80VnIeoRS7Xo6Yc7ETgOs2CI/YPLSsTx/drjJsN3hhZurHPYLfOlYh0hGBfgkytlYNHY/N9Q94i+IGlMMbEVTrQu4qecXl47eGrF6DfwUKVU+y64KxhbCbOau8uoJmzM2llVg/M4iBF34y7ubfCOSM0WUQAZbzDwXVyM+MtfXnkrFKnPNfBrS0xx2lkt4xiwlbyPnb4JeM+IvNls85+hxXr19K/NJl5dVCmSl/oJcVgX2mgmQWiElHoldVL5AOUlpFObA2jGS6FFDBbD8zx/rTjXSKh84cEBVhwKCAlZSXUp7u+5aLc46smj5/ve/z8zMjLIjk0WJgKS09cIvlN+XOZ8A4+7duxXtR/TN8twCfMJFlA3yrjN2q2pybm6B573g+cRxotpiUYIoRcjaNljxAZO+PVZfL7wGhgoUJZRL+alzcPEu/uu2v6cbnGJ4Ypxe1sItacSLMHtsicTQKVWreN2AQIj+moHXC3ByDm4xR7OzQq1ewl9IWT4U0otnOfOJO3HyBQ7fe0DFZg4PD9LpdhQRe9u2HWq+KLPyXrLKkj9D5MXEPSFHJ+SrDsOjO7GMIcY2SjjWMgd+NE97xSMtdtm4ZQBTZu5ZhNfpKCf4kdERtORcmqeeSqrnyG/8Alb5MKY2grd0Cd3VXQTekGqHpQgT6a3QZB5YfjzIZ+bRnRTrpoLKXfy/AcAr3/ZHWbX4TGJhk+srfTabJvF5GroW4HeW4BvPZtAuYWx/BZ0dz8E3E8zYomfN0hp5D4n2GeZvDZmby6gNuKyutAlrNpuaOpetRNwznjC7zcJLIixvKxcNfgQnldxcW5kU+PkmZmwTNH7MLdG7WNHvJVkQzp9BFCeKriLzlChMMN08luljF2J0t5+1YXs5rr3gFbzgMS+jaBZwTIecKQaPGo6lU5DLL9PppF3+5dMfZnTE4elnXMqx0T381vfh/qUWsS3hSwJ6Q7JnlO2GovhIpW6FibIOxHWoLSa086LVzJFZPsWoRcfYCkkX05JM1gJaJu4ZIZnp9dUUggD9sNX/+4fCNF35SVhZpCIL9MTGSApE4uN2uhpEvZoKhUDW1K6qGD32uTpHkw7dMMeg0aUSGkxnDoFsYsWwIYbQFqCP6OpFNDp9FYhsAnUXPWiTJWVsa4aAcbUU2VVvcfVAlXfPzTPcq/Cy3TmutQzO2mRh6+ImJGtygy4GyzFMhz6uZzFRinF0h7zpY0V9UnmghTgKEf/nh+uh9JiH4xU+lEcm1aB4FspmWwBv/SFVo5i2in+jVHzye9Jey3xQFjECpiLJk2pPqrvJyRPcdeddPOWKK9TzBIkEkEMQheq6Wp/9CegpfuDDAaDQijSLe6Z+zOe/+W6idBkv6jC0WTJy8krBdPzwUUU9GyjXoAedbk8pjYolF83OGNs8QqOzrJYyrRnozujkB32G91Rpe74M0+mclFl3hB/11DJQ9LH1wUEVsu5WLTwalAoVFqYajI4OqztZu5nHLMwxPJKj4NRpLQUEHZ9erkOxaFGwiyxP62zaUKTTXsC2JXZ2E8vHfgVr4EdUNt5Ju71MwRmlMjzGysknsjL1OFJxmwll9LOiFE4/QcD/aQW4plL5bwHwV9/9qYx4L6kh3nsraisjLHNhHVezA3DnV+gd/RTReS+nvPElLJfmMcUGP7QICnexuO3FhK2A+z8LrUXYvbXOSrzCqgXnTGoMaxn7z4egZqO3QozmRs6b+DimVlXSLpktituyuXQH85P/zup4g8PBHfhLMkROMewUQzbApk4QplhuXs3S4ijCKQygOSF64nHWxON5yxXvoZ4bxDFsBYCuaeCYInqGOBdTi3NoqaPAzghsXn53kw/OZuih199kGrJtEQJzf2mSSmsphUjUz8EgZ1Ba0Wg7OWXnZdIkNhJyoXD0fCJX1tSWGttlRqS+5MxX881HNHj/eS/yfjObSTklsjYhxcr7Xct9/QlqPMjKRFj7OnbaJZQsjkAIqJDPPHqmhRNmBFKiide6lNWqRxQ3IIecZ+PLzcEQDapMRkpEUhKKnlv+fYmk+slBasihA7uO0zHZU+5w3eaY1+4okTN1TNXiRgRZxoePmbx/IWRXonH9jhZxXOHikYRxy0GPdRIzxpCbxv/FPePh9ManA94jSfNO/3v58zqQrs8716k9UjGe/lh/PQFAqSJXVhqqGhQmgtr8an3u309XgFIJrlFi5D6lKkChViUEqc6h2Tv58CffRhCtUqzbuPWIKHTUTWNZlk5aipPksLs5uk4XL25z5mN2E4moIS9cV4NaucLBW04wfaDF9n3DtKxVvFA2tTYLhzoUyi6FkoWe07AdcYKWZU2CXdFxazobx7cwfWQBN59jZmGaXidhwxaXoOcSezbFfIKtW5iyOAzqhMEiSeiqTJLUaGPYBoMbcsxNbiI/fD/btm+htdpmdWUJqypsiktonHy68jfMwok+ACrT5AeC4x841g/dDp92kjyUF7gu0/vJj6yzo/sloVL7vOZTk9nUCY9IT4nMBD0tYycirTrEpuP/Qu/Ef9KonY1/1usxc49hNT+DEztYSUh39I/pjHyD7jIc+UqF9kKHWilhU9miNBexYwmcM0rcN+ZxqJJidlO0xkbOGf8ItlVT7POuGVNtHyKdfg9B/lyC4R3sP/l3zMweRZaxViklMVMVyiQ4JBeuOAWnfkQiNBQhrstMKR3nL575AfZs3UvOcMgZJq6qAoXxLTznrA+AmAS2tCMGr7pjig9M2+RFfxta+IK0TgMiEzORNlPvj9TWD6yYKMYZkYRGxTY2qwR6DVMAWQBEgafc4zNi2dKIA0xkYkhAtchCfkEPlTOsBxQDm45ZxExjYncZknxfq9tnNfYngYJVQruQm4ky0bSxAwvfFUsyYeEX0CLZesuyRGZPbt8HUYmBLZy4Ryh0IjtWfWrFi2jbEhNg4oQOkd1UVAjptg19jjgbUEazO4od/v3SHLuKJgVfFlwQGdBJI957T8SX5nu8dFuBx1ZDTgV5HleOqebEZ67KCWBIy8jLEuj/scd6XrDiisq1KssOqbHWeH8y+5MKUFFhFPCtV4Dydw+oR0RHKZPbuye/z/s++AbFHBiYqKAXmnSWQixy5HIFer6HFtnQNDFGdQw3ZdsZm+j4DeycpRZ51UKOqXtmWDgasmF3Fd8N8Ho6YbOnwsAc11TFRm2oSq6QU5vw8YkR8gM6882TlHI1nKysqEeHTxwi9CIq9QK9hkvOyjM0YDN5qEnreIe8voNixcdPV5lfXeG8SzfT9hv0vITSUIAdPZ3yxH5ybkp75jxaYUrB3UZ7/omy+kFd9LqcU2syuZ+q/n4+AHywFf8aHXqNyyt2dNqvf+gLWbclubWi0xvBDSyq8R1o859my6kvcPfWy0kKV1HJHWShMkYYPwk7GqLnfpb26GuJjIRu0+TE/ozufKK2wzs0iyvnExrVlKNn2DSMiJ5I54IYvb2ZC6ofUtw3OUn8eAn3yI2YtVGygSvw9SGOL3+KOw69Fd3WMQsGQRZiF8TDKyOMQctb5OVO2daUacNQaZBzNl3DRaOX8cSLLsW1XFzLUe4uwpnL6Qa2bqs/p6bk9fZT4G7vNbntRMwtQYVPH13Ct6oMdxosVPKQxv0zWCq/pG8HoIBBtYJCAXLAWgVvK2jL2GKFI1ipRQpsVGCNar37MZv9nJFf0ENQXx5GgJF21KjACgv0zPXFh7x6/0t95KlOZGnkwp4aR3qWtJcOxQ50XOETlZRlmZkJMbWiMo0lFlWiPbFamEEZRHaVWVxz4Hv0LJMfbnoyzUJApecTmHl8CbOSxRLzylcydWKeMjjAM7ZpbLVQxPXDDbivHdPqtrh2i8tzt8gBM5lLLAYl8jRb5EQ6xEdPRPzGZpOJ3P/bANi3thJHmHUJXJ/28qgAMNHU53DPyW/zwY++lZ7vUx2p4hnzmL2an6diVwAAIABJREFU4vhJqzs4UcHJm6zMLWGWc6RayPbdm+l2W0yMbuT44Wlyts3M4UVmD3WpbTDJb8gT+yatU0sEOZ8tWzZj2oaqXG3bxfdDikWX4Q1l3AGT5mKHlZkegwODLKwuYOkD1AYcolByWRIMYk4d8zl29yp7tj+GMPDR7R7dZJnhrXlK1SIL0wFbz8qjd5/PXK9vYmE1X4FZPUDsnYnf3os8k2Y2+xGysWidxfDjIYD3yNaAP3Vx9QvAPoGw39ecfj71PTm1x7/nsmxhKmW4fgmF9CJ2OC7u8t9Sbv4XPfeF3LXtJZQiG81oEEVTmM5hAjNmJvsOvcJ3MLSUXttmoRmiLYDb1NlIgXMCn2/ujTBK8sIWsnRaSSPc3g4uzb+fSlZS0qHozldh1iZh1xvxc89kPJxkzvku3zv6Z7RmOsrTSmYk2AaWI3NAXzIpOXPobHbXLmLH+HbyZOzdeDE5U6NeqVKw8+RNh7wsWQwd0xY1iKWA0JRtqRgVSFetNVlpm7z6EHz0VEiSFXHjJUKtiKaF/QrQ1HDWDHCDvGzF+5xEuXBTZ5ZqYxON2jS6zK9Sl1TkIeKgkoh9uEkqbaX6QH9BF7OW4mox5aDIfHGSd370Zr544Tg/Hn8yni0GDf2MCVlmKR88EeFrNqnjc+3+26h0Yz59/ll0rUFygTj0BERCfdE8zExIuzWQ2WUmkThNYkvH6m2inF9g68oCf/ivb2JxaBMLpc10Lplg+kiLi47fx7uf8mKOD9QhLqlq0gljAtdii17AMtq0jJSoZ7OiFbhmaIH3njvKZMvnzYdj0kbG1vEcf7rP5tbZlH880uB955bYWVkD+l/QfeP/j6dZrwCVs8taC90HQKnw+pK4RwWAMgowQg7Pf5sPfextaGYOcja1TToDhUEmD5xURgSNsMHQhkHFQVxdbiplkuPoeF2PHEVOHV9SCx4Sk/kjbcZ2OlQ2OnSbIVaQUtldUcsex85x7MgJOu2Qgfow3UaXPedsJzK6dFYDZo+u4AstrGjg5k02bRlRVBsxQvY7odo8L0RLnLl3mMZUjl4zZGHlGNXBUQYHq0wfF45hncHhs9DsmCCdI440JsZHWDn2q/Q6W/shTEZbjVlI1nKDfkYF+N+6Af5UC9w/A1RZkK0B4JP+fm+2XwTxmUEhKnF+bogz0hjffTqtwosI3QKpcJAkwDr1MaJhuvatHFx4B0v6ErXcSTy58A2dIOtiLsLzlqscGe9xxwTU8hF5J2M1ztMLeqSLw1xUeA3V3t14p75DKgn1w+eRH3sRgTZAYt3D0tDrWGpNM3XQUYE6vXai2tKcWWfTwNUMVrdzzYVnsr1SwRWE1Sxc0ctSxXJ0tfYvmTkRvpErmOhGhq2bWIYpIg3F5FeegAJU3ZTP9mLecdsKtyU2v17oceOqzNZk1iVzLgfLl1llC9/MkSYDYDXUgXSiiMARfZ5ogcX6RzaoA+QDj16upULdZT6WOmJEmFJsGnQk7F2ImVJtSWRdNgyph5MuMmq22VksEmo2R+eLzLgaF1SnqaYb+f6sYMsChj/IhdYKf/blf+bIBUNc/8f/zqHNGccnHs90eZCPX/RE7t+8iRf84Fu89HNf5l8v34VZ2kd9aYpL77qVwcVJDu7Yzs27H8/+ibP5xrZtylzBzBxqHZNV0XhL268OVCTDU64bj3j77hI/WOhy6tAJNv/rR7jq1k+zWksodPJ8/dwLee1z3kDPHKAcnOKxx1f4xo499KwaWNMQDWImIbF8JnHEVWM+V40P8Hf7A+aiBdK4ju/YfOpcn7+eLvHcKjxnj4w1mmhpRXX1kxG8f3GVHVGRZ+3o4hLjiXlu1CGzdNUGxpZUvTLGydHVoSBsGiDM9ccPIQbFZAWyujL6CHVwU1RHoKSNSsm4lrms8mF+/ptW3y6/X6aoCnDdBSZLTuP9rdNg1lvh/ob4QTZaykA15sCJm3jfjTfglG003WJ8U5lgNeHI4fu57nmXMbnQwo87xF1HLQub7QaBF1J2yiStTOnji0kFM3VpGstEekipKAqhkN2P26Cc1Vea8ypRUMNmcbZJ2PMYGh1h59mbmFk6Snc+pDej05z11EHadE6BM84cVVvw7910kOXlkJHRQawRjUo9IWq7qkJNA518OSTwUoKow9Kyxxn79mAGTyUzu2jVr6MvvpXWigtxfS2HWOjiUnGsdzMPmB48nMTx0dzUfmoBJl1dJpxgC+1JN56VHZk6TCcN8XoZJc2iaursqL+GivZClWebiQNtKoRKicuz6YTH2L/4eqbnjqMbidqUVuWdFEpc3muz2YZbxnWaRYe07JGUIe6JYdsQ2vISA07GQPCbjJl/gBXZHNH/GadyFRp7WRp8En75mCIop20Nx7FUCE5jMcNrwobyNZyZfwWP3TbKhqKDZTholonknRcl08mMyOctCoZDySoi1DLLMnCEdqwCgXR1ba+Hb8tJ2kjgMyd9PnbyFO+4YBuX37xCq1fHSoXD5qEbBfJmTJh5hFlBLR2MOMbONMVlE+sDyRCObR2rmyNyUvS4TeraVFdSkkLG5ggO52SbLFebjRubqsMe9bs0i6u8cPswb9xVpCJFXAyfbMxy58mM1587zucmp/nkUpfz7EH+/OQA7/6PG/jV2z7PyOhu5o/fTeh0qTfraNYKlrOLpf/9fEb+4RNMdw5ReMFzMEbqJO94F27kqu21L9vxOKEepVz3mvfSrA+x+6zH8pHVafaSp1TSGJm6md+68V7+4AWXccFjdvCyzVUG8jZ33n+Up770NzFPHOLAzi2MVc7j9176R9y30OJ5d3yD533nr6i1enzucS/gbdf/Go3wcQoE8/EBGvmnYCQtPN1UlIq02gZ/QCFQLm7hl33+dW/CL48P8PXFjE1ZgfGaxb8tLfGhO7r82g6fG3btoayuDzlBZOQpowjormFV0fPAbZOlQyzqmph3kZPaInTUxWtqqyRaAVMcpo0cWiQbf3E0WVs5r/vQPnD9PZpr7Cc/czoArock9bXAa2YIQn1ZN0dYI0L3CdGnAaBSiIjhiMH+o1/nR/d9gpn5aTxPw/fbRF1Tyd/OvmALzbjHkeOHsJICO3dv4dCRg+RyNps2buLEoRMsn1ombaI8/0qbXMr5QYraIGHsE7ot5e4kQLvc7DA8uJWgl5AGPoWaTStcZOuOCeygwPR9K9x79yFM10ZLRsmXQqo1nYkNQ0oKG8VN3OFBjh+dwgw3oGk9Rkc24AeruM4ozXZLVV7Fap1i+Frs+t04rsHi3N4+hUvkSzIoVsAnXdTD5wOfruh5NB/MQ8FPLbnWzhVlUPyEz+7J5mdPEErVEmeEllzUGePaTnbyOsrhFdgSfKRJWptJmtboZndze/Iq/Lk2+olVvOEcccdnqGfy6lGLe0c8jst5nYdVA7zYRItisnaepJUn7mVsLb6JkeIzKNrH8DWLlfgu5oPP4Re/QuLkVKubtwwFXn4UKtWHEMqT1kYuG3gTl+47g/FKiTDxMYqy0ukRpauEiUfqZxgtk0v3PZGCm8d1LOw1AJTqT7SRPwFAsXHXeuTSAidTmDwyw2+e0Jhqy5ImIjJjCmnIb+weZW5mnq+3wdMMcqLtVEdEI5BzNTUYz82zJ5djNqdRCmKe2PVZqumUVjP2Fup8onmQ3x5+LP90+E7uquXIN3QeX2/x+j0XsKu3iH78DvjaTUSHT2L97m9DrkD3qosptGK8m7/KG70Fdn5ugWu/86/o+hIhQ9RCee0eXcvHlo1wqhPbNl5mEVcG2fDBN8EXv8vsRz4muIAh80Bb2nLhMvq0yoPkL7+CxWuvZG5ikEs2jqPdeiva//kQ81edy9dK2/CCApNbTYpDdTYfO8I1734LQS/P0O89n+Mv+j1evT/khe9+I0/+8XdwrBY9p4LnZHzm/Gv4w2e8jvOmjvP7338/n9j3LD677zHqxLBCg8jo3+m3NU/SdEq0igN84YICXz4FN87MEeYiOv4E6J6aX+4aqPKUjRYvGoMlPaRixZyX5lkwYqY9ONP2CWSMoUHPhuqKUJdCMsvmy3Mhe0dstiQpfk46gDZOL0crL+uEFFuZvSq/NeWJbohH4/+Ah/NwACgjHFloxOs64LVWWAGf4gL+NADGukeUmJxamOHrN3+M1dYcpYrGUvNeGs2YYi7PzOws516ynThKaC2soCc15lYWqI2W6AYtxifG2TQ+wfe/+QOq5TpaMWNlyuPqc34Vrx1yy503Ud42SmU0Y7l3hF17t9Jtt5Vp6kB1mHa3TdEt4S2migfo1DTKIyZTh06xuhzSavqMDI2QRDrl4giJFZJas0ReSreV4tq7iMzD7NozrojXJ4/67DvnMVjxhbTaHbRoG6EujjSCSPKZrJH41zW/a5O79crvZ9ljnQ6IDwpkesgW+EEA+NiP785mZ44ItVaZgyamTmz2A8or4dPYGL+cSroF4iKJ8PZNny738z3rd4knl8gfjGlvEH1rl+clKVvzLt+teeTrGouDsk7PE85pLLd9uppYRYnizmA0eyoXbngtA5Ut5PI6je5hvn3379PODmJXxamlqGZ3wvRIskCdPKGXEXYKbHafwBUXXYyexEwtHMOpZzQ6MxydPUm35eHNxrzs6lfywstfQlmvYOni/qqpClAAUDdkqdE3chQirpN0lZVVYBmYXY0/Otbi4HyPbmpxrweXbnJ51ajOTCPmLxdzlKIGQ26BNhEVLGa9FkUrzw3bXfZOOLRbHoONkPTN7yB52m60JjTvuANtc5XRH82wOLPCoedewqbvLLEp30GYxPO3307+a7eShQnLOyYYfcUrSe+4D/O5T8XZfg6dk/cQPu81lJYnlYGEXKuB6VIILdpOSmK1icI8g3KR6T1i3cbdsAV750aaX/oheWHdO+LK0yUwZJudJy9UBX0eY2wjlufS2DXKyJ4trHz928RL80QSTNUMyAUGOb1EZ6SOvdxWBN6QIoMbK3zw+us4ttLiVZ98H6mZEkd5ulc/i+9dvIt3uE9US41nz3yZV3/+A9w5Nso/XfI0fjjyFGLTZHNnhosP38L/+cqH+dNrXsTH911PpsYIfd6mnJBO4BPYGq7vElo9HE3nlRsN7s8MLtmu87KCzSINTq0WCGjyA32QM42u+G2TRDbXDWUc1yLanZAzRYpt2vQ0V7W7ch9Qzt9yFkjrq9mKVP6IGeqPouT4CQCKFdZapKayvhJ+rQBdsuYQrZQg/aVI3ym6XwH2dcQiRggVU2Fm/hiHJr/HkWOH8L0WfnqKwOgS9xJOTjZ53GVbWZnrETV7zJxsoru68vkzy7Bp24QyfGjMN8mSlPqmCsf2z2KtDJDTy/haWy0xq+MJeqVDq9dCT6o05yNKllDGUgpOhaWTPRwrh17rkZWbRG2hxI5zz4F71cZ2YmKEyLNwc2NUhjoq+XF2totrPJZ2eie7942SRBs5dPAuzj5nGD2r0zi1l7xxEWG6XUk2FbF1LeekT73ou0avT+3WiRi/iApwfU6rKsDH/8OebGr5KORD7KKoJwS5M3p2Qm95hG3RGxg3n4ieWCoZTgazYTLLLdkfsLRwAOYMKKScncS81IAjrs0dQiO0IiarNnksvHaH0C/RbgcYZoi/apFnkN1j11MdOIswvYuF5o841biTrp9ipI7sPDCcALcsTGQxNJBz1KDnB8RZnqpdodNq0qXH4AaHJA7oSVXmQe8IvOBxL+Z1176REXtMKISYTvqgFlglQ0k+hxCU17a2otJ0Ip1DMQylHr6R5733hSx6Pq/ZV6aWNLgLi3Msk0HXUYaVwo2bbq/i6g4DxbwKkraWWyQf/jyL730PYdWgXhojWJnBykKc2UV6jkliOKSJiZXGKgQ8E5BOJQrHwp8Yx73gAqKbPolljpB/9gsJ8fD++fPU/PtpGEPqXLHo0DMdRRoVaZ7QbWSeJUsqN47UDs03HIqxTs/xcWJN2apL9kuiifW+jm8YVP2EwEqpliucjH1GVnX1vcBMSK1l5UCsJ3mKYned2USiEtIMElMqhDOY3DhI/b47cSo1gifsoPDKNzO7YSd/fFfMZGOOP37fa3nCnXdTDlK+ecFuXv4b76XWPMXz7vg4z/7OF7C9PG961mv46MUX02bbmkmm0HwcevIeZB6nVC4aRTNjtGqSC6pcPW5QiuFevcfRVZ+C16FerrC1mvKVKY0dqc4/XFnmjrke2/NiIppiWAE7LY1OlGPRiin1LMrSRcu/SVphqf6E7ygd8c9JxFa65vWto8wA1Vc/CL1vid9XgqzzARXwCSCqyjBZU4asG6XmVKt8x8HP8qVv/y2tlk+v6ZDpEdWtsXzIin3hlmIacxLlamPlUjQ3pjhi49RNJUuLE+gtdxkaqOEMG/jNhPYJjYH6KMvBAt7sCqXhPL4Z0Wh3Fb+wWiiweqJH2E2p10YYrQrRX2dq5SBRbhmrYFCujjG7PM2Z+8YoFm0mD8/Q6ciBy3DsIuXyEKl3Ke3AY2hknNTfSiN7F+WyRrj6BEh3YKdP7rejAn5KKrrGc/sJb/anAfCh96AHaYFP4wE+UkKc4nauVZYKAC/88zOzme5xkoqHUTXIlyRMJlP5vN0Fi03Ja9lgPldphBWVQ4+UFf7d3T/lSPdLpIsxozE8y9bV7O9W1+GInjIZBKxqMFw3yA8mJJ7B4v0Jtl9SIm1fsoFzGlbeULwiTcjObhm73CJeMDGaKmMQ09WxyyaO2ibbGG6HUNDRM8jShF6WMDhiq5I+iw2WZxM4Bb912e/w2utuYMAYxLZkEyyyuLUZoCHntq5m3LqkcunrSt0EM5M8lFAiZlQL3Eptji322FIxqVvCp3PQNAHptawOpXLT1POk4gItm9Wbv8XSm99F4cRRRSyOdSEeO3TMiErYD7OWAXysgqLAkiApJUEMiGSQL8JzUWCkJ8gFspgoYmoekVGiEIo9voFvpcTWKrmwgE6IHefQs4iObRNpJkM9AT/5Wae/1NDFQCLDTPo5IrFuEumSMxETmzF5iduM4P6qzlBHbM4iEqkb05CuLQsfcdHpkqYlQkskkxqx1VR36bxYnUvddvVVhG99KQPhEEcP7Wd1+5lEt97DnhteRWA2KHcmWB40eNfvvYknff3LPP72H2FkbbpuiQ9e8TzuH6/Qsndw+4ZtjK+e4J7NEzi+zrkth/oGj9HaBPdFTW5ayKGnnpRL5CnQyelcXYMbtoeYdo13Hg746il4+VZ48fk6Nx3zGTRLOKks5eCiesJN8zGfb0cU04xrt5W4IIf6vnAhM1G+4IiK+lHUfA/8yE8B4BoN5n8CgGqBgsZ3f/x5/uNrfyNJwWiajZ8ssfWcEYxYlnoOQRQzeWiGzlyIU9M564JdDG2s0OhJ/68zO71E3EqpVkrYI+LfmWPxcA/fj3GHbeK5BoG0/aaJk6uQBh61vMbSVBfdyKHndGr5MVZmOrRaS5iFiIFNDgMb6lhlk01bN9IQUvNSG9PKlKGEltns2nExycqv02jm0XUbw5wjrr0BM94NnetI0w1Ekeis1zZVP3F4Pi3A6PSj/0jmp6cvqk7/mUdYYP0UAJ719n3ZqYUDVIYznEpKrmai5WP8Xj9DYzB6Fhv1N2BGkgkhpWpEZBgc6fwzUyt/y76FmN1Y7CpHfD+2+IbIajKbwIoo5TK27RyicazLfDPAW06gYKGbMhERdYSm5Fzywer1FGMkJostoqkYfTWPKcz2REfPG+rA27kihVpHcQ1FiifGppFs8nIGYVMnPKXTXJSWrcjv/+rr+c2rXkLRKCg5nG2etgQ5DQAjtftac6fNesQyIBcAlPek3FukFNVV9KcQiY2wRCivLyZEEr4urbUKDFoz0O+lLP3De0j/7m8oSGVl5JQCwkx0PMukEJsqf8GzUyp+qqo1M5V8YNQxE2Z/LhEpolBtOgoYfS2PHXdp5BOqQZlEC1W1pxL2kjIrpRUG2yWsNGGpkJCLdGxJvTMTRZgWOy1ZYknGhPzaOkUm0TPsRKMnJ38sLACNlVyCnYlFeo84HcKNpBsIqPspS6UWtj+q8mpFq5mYTdJkSAVmi6a78oJnMD8wztCBoyyvHKN4zVNJ/us2slu+S8/JMMNRjOIsc5c8laFbDmC1Z/FMcOIqJ4eLKm92sTTCkQ2bGG12+e7uM9nS8tn1zCsYWpri+NBOvj3V5KZomOZEkcm4jJmZar727M1wwwV5/nl/yj8d8TD1gHOqDhPFMvtXFtld1/g/uyrsNGTJ5/HjbsJtTR07DHjS5hLbcgI59lr8gFx5a9XIzwGBDwXA9Rb4AQAUJUhf97teCT5SBZhKjrBmcusd3+Tfv/BXZFZIoWyTr/pkOZfEj9i+Y4CFRY+w6ymKS2mjxejmOrXhkrox6anDD797F4P5caIoxByMGSgOsnrEp7XaITB7nLXtCfSMOdJihygWAUSRqXtnVLbO0LYquUGDvD3A7H2rrM7IhtnDdiuM7bZxh2V/5BKKekiuYz1Gi4tKizw4PEG68uvE3l6yLMA330cr+Cp4exkuX4vBUwgNYZf08437O3gpuaUVlk28GA///Fv4n/Vx/dQS5MK3XpAdnPoxheGM6pCBmXfJxFBUkqf0hKHO65noPp9IWjPDwUbsk6DU/CgDs+/FlAzScqTCfL5l17h5dlHZ7+iljA3nZ1S0Cge+2CSsa6Rhhi75HGKiGmV9ra4IDPIZ9qiFXooIlky8STFKNNDzsoO2lc18viqGBX33aXGCkTxUqUKSOBIWiapWwykBX9HI5nn1dX/Ib132Yir5mvI3dExxu5Bs3r6rs3gCKoqk1qcs9xPPEhLxC1TkS5V+3d9KSUCUFirA1gWs1oPRhLm/9mc1N4rAky7qS99k/lMfh9lpSvuPqJmIyjc2ImXj5cSWakHFvFqqauEbdqWqJaOglhqGAqtYsj6UukTUJDG+0KTkMhX9qKZR86BlWzTyARXPJJFAcD3FkhmdIXQWAdNASYGlRZLnXHF1hjvq41KvL7kmhUCCdkwFRqJqET6gmWrM5wtU/YzEkGZa/q2ymZNIxi6uGCcowkKFxOyprOXy6AYayz0IJfQmQB+oELRalHwwkxyeaaCbLbJCFaMlropyw1HlqQJ1sfGSatXOYNl1KSUFTNek/qbfpPu5H3D/qS4/3uISnn8V2ZVPxtYGOLHa5L52l5UgRS8NcP9Kxp5SyHM3JFTyQ7zq1kUiF960Q+e6XQ7jcZGOcLaNiAHfIpItvpxPMoDTdfU92ampf/DP2QL3OWZ92q2cOv284L4ETrygReYmmcBqnr0++5MlyGnLEZkLCnk6S2UgE3PP8du58bPvZdWbYWg8j1uQo9andTmGRtATF+2O0r+74xa1EY1iYYA08dgwvJGbv34XtUqFVrvH4KDO8kyG15Jrx2fz8BVMHT9MbrDD+F4Hq5Kq8evKyirdbkh9cJhWZ4lCIYfdczl5S4eFgwGFYdh9aQ29JjnCHoZwXXWdUW0ntcEtHDj1DVabAfX8uRSya/CCWRZWP4GblwCnPFu2Po6w+1iCuEAaTaibqJIO6IFiSBjicShxHPJm1Gl2Wiv8E0npuuPR+s1KXZ3963ad//wgNFyzcFPf09Xnolrgc954VnbgxGFKG2IGNyRq1ibFhwxP81aK7f8SQ3NvV1VRYOQpiSA7+AQTrU8zXziLg4dv55KRY3xnssoPug2METmZbbJKRP18i9kf+/SOaISjmdwksNfIrXEguR39hLP8OJgDMt8IRFLK6kFLzRAlM8WQ+kwPKQ+KONtUXmW22SXyTTQhi3oxnYWEzrKO7dvKlDQJdF725N/lVde8hnppCN3SsA0TkcEaZl8dYWj9dliA79EG8Pysuwt+ymJOp95rky7PEv/9jQQf/hSJFqhkPIeEhbzOSMdSYCPzVFO10vJh6spdXyhrXUvASScy+rl0Tv+GqKpdAdqOCDlEkJJBUQEmtB35uVD9joCK/L58pZrI8PonkVSIqnJENrDCmBOLIwHM/s/J/FCNn4WzZvQlfaVQqtRUvZZskPtHT96tgKJUxv25WSkMabnyPH3fB0k1U3GcIh9MpVKWsUGfoK1uPesnqmh+1zn6p7FanUTmldB0DfSBKnYjJPBjWmNl4vOfgP8HL2DL7r2koUc7NliJc8yv9vjqd/+TF247g52PGSPvFvnk1BJD7hBnD2gMqAEfHGk2VOV+Vlzoc6dU+Ff/TUS69CZynH8qY/FnfvwPAGAf+NQRVADY3wKLDb3I3WTm92AAlOVIXwMsAChYLCAYah32H7uJD33y3ZiFBNe1WVlepVorMjoywMmTU5SqdZpeE6uoYeUs6kM2pVId00wZH53gR987QK0ywMzUPCUrYv64TGUEoNs8/dLX8aPvfxm93CWttNiwZ0IlAo6MDdFpNhkf3sK99x3GLRuUnDzTt60SnnLJDafoQ6tUR8eIPAO/12LTpl2M21eQmW2a/lEmJ/eTqDHKDvLD82TRKqsLHoV8jq1nOgSdM1Ul2ZoZwUqfRMpY/0YbuxLKK9wKZTysqxjNtWOpzhv5Pxm4nB6pKayGVDEg+san63XLegUpBd0DHpbqd6VQEgA8950j2YGjS+iuzcSmmNJApOZtZhFF9XCnP0PB26a0eYU0ZvvKe6n7n+a++qvxCuexZ+4PmF45wfsPxrRWJHMyxCznGT9Hh9GQk98JlXY4Ge8PekUYLRmlkS/cIYmo1ClPSJ6wAFJAdxrmflTAclxiU+y+BQx1BremFEbFxlvsk/JEXkhnMcZbsmgvpvjtRPH1RNmAl/LiK17O//7VGyhZFUxLXGEsZY0lxghqDSCWPXKgM3ndX1CpnUU0NY2KhCOtLLH43n8h92//QeI31AkuYUyZIQarOp4dqDazJByafl4Nia4pcBPnmYpnqfcmFV1+zTsvMDJlOWakQrOBWTUX7T8EEKuBtNxCq9NUBSdehF1LVxd1OZA5T0ojl1KIMlVlCuDT1BsKAAAgAElEQVQ2cym5WH5WqkRdgW3b1gkMXVWYIo/r2TIoSInk9UMdX88RmQF1iTVNczRyugrREj6Y/BtlsSTrHAFMed5IligE/VMzk1lyP6tYnadKu/zAYx0D82GiRg1dQ6MYyPGRWa2GOVAn+cd3klxwHmUhwVs+nno1h8Yfv43CBz/GyvAg5jXXMBRD70+fi2UOkRewU68fk+khK3Izlx7VUCnOSjboKPayyB/lXfQr05/3sV48PjwA9onPjwYAQzGPsDrcO/1lvvjN97OwOEdzKaO9lLJppEpMB6dqopdt0kLEGedtJW7GhH6mnJpN06Hd7XLy5CSN5YzhapWS6XD3DxYZ2+wShS1q9naqpssp7wiFTRaj2zZy4sgcaQ8GayYbJjYwNdtgOVxmcKJM1o7ozHpURgag0KK5mjF1bwO58W+cOAO7NECxOoPTPJNj99yDb53ErwcUJww2DW3nxOEWritAHpPPV+mt7KE13WVofAtWfh9huIU0s1TBZ2sGBdfBtPOstrrEiaK497swtTD5icdVP75W9hMPaZkfuKzXwW/90+yTPG3LRjvvrRdmhxduF+c66gM56sMx1fEchVIHlv6c4dnfIpe2WM1pjDW/wK7l1zNdeyfzpWvZvvp3bO38E7cVXsFNUyHjlfPZf/iH7L64zC0n/obQbqtA8rSnoQ8nyqAxiANc21D5HIWCRW5MwyiI1rc/dtGXRli9ey+efxg/aFOo97DtfYyd5eFsPERkxBgtB4KQlRMZrZk8rSXJ9xWlQR5NT7B8jRc/5WW84lf+FxW7hpMTUwSwzDUOoCYAuEaG/kUCYCKWWqIM6V/kWrTMPZe/kHIth3HpGRQ+9BX0pWVS21aZyMsFudXnVbXlxAISGY0cjLeg4SbqS0CqIpZhQvLWYKgnM7s+AVuqvkrQb2UFQIVQ6llyt4twkxA7Seja0mIbyrgglRmNmG2S4qqNMHQc2fam6mfl2u+ZNjXflrRQOlaq7soCfOLVJ1tkmf+KUURo9VtrI5G5manoFCUx4ZR7sHDt1sw8VNSxoZGLpM2WqrZ/M5b3a0v6mahN1lvHB85pMdVRzyNVaWTrlLox+VRjuV5g7E/+AuOXLifKmeieh56T956wcuPHWP2rj7Llr/+Q7MlPoH3rfVTP3ofpiLBe5lA2IT2kxrDEwUYObqbT1vsG545qgxUqP6TCePQw+N8BoLS68hKPBgCjxCG2utx+/2f5wtf+mebqMnE7h3CTDNNjcLyAXTUpjhSpbSiR5QKiXsDkoTY5KyALXFX5dcMFVlc0csUes4eXaS8W2bmvyNBAHa/pEcxl1HfmiGS2aJvccfMhttd3srRyAs3KMN0CsRszvn2YyPNZmV6mMjhEdUwnC8ocvm0GS9Nw8zUoLHLG7k0sHjZoTHuUag5Z3UIbXGRsdIhWY5Wxge3MzkzTW9iDk2+xNJ8RmLOMVl+Km/waprtAdcBD82NGhoYJYp1T86t0PLHpWyNKK89K6d7Wg2vXjvpalffTn9baYEKNtGT5uV4B2mhnvu6x2eHFH5LItmfQpTreZWhLjuHu9UQr76YeTas5lJPezcCpNxAVnsbRkRsYCr7H+SvPoxM/hSPl99MtxeiRhIEbTGr/xh0r78bvrGAGPv6ijlHWsG1TAaCYfIhuv1RwyE0kyqBALr5YlGfLu3jcxJ9jpYOkcYFmZ4rh0T10cj+iNfwWWtoRuot9I5PlY7A8CTmrTCb8NrkAkxS7Y/GqZ/wRz7/yt5VLtG1n2KamnKINs3/Q5D0or1K5p/yiKkBCulgUYo1VZQIaUZybZOEH95DvhZg3vJ04mqMn+tqkRJJYZENl2nrA4HyL0ErxDKnWpHqKifRE5RPLwemowHedaqjREdpGnOFKNeg64IW0RcxATCQVjqWrRDw5YaJSEbZtwdu9lSjosvFbh/GCHq0r91A/tEThwCJdOyQf+HQ218h+46nM759i5Na7MFbn8C2DetfAkA17NU8iC5PeMvkopSs8TU3iTlMaboCb5EmCCFtVgRG6AaF4zKk2xlIGs7Jll1t8pqJEZUlj9w0r1zZ46xWgarc1Gaf09czyOUmprNrqepXB638JztpH59u3UjQsOHgcr7FM8qr/hf2sK8FrkIU+ulvDsh268Qzm2z5E8toXk3dGydyErp5Q7NpyD1KqP7kBh2tG1HID+J/YcT0sAK7RYE4HQGlDxSxV8QDX3KH7XMC+Q4w4fieax3dv+zwf/Ohfk3c1tm3aztzMHNTEuSXPsZNHFO1m79ln0PNW8WQ01CzhJAmNkyEriy1GNxZUvvTg1owiw9x260m2nVWjVK6QxQHhvI6fbzBx9jCNdovj+6epU6cVBVSHKvhBg0I9R2mgStGqcfyeKYwijG/LE/k2s8eXqA/nSMyMDaUd1CtXcHD2Q5RdiVCNOXJkhU1naYxvGmB6sksalZidTCgUGwxXzsN0/oAgWcYyKliZy4ZRh7LlYmsJA4NFTp5aZLUV0vEzAnFoSqV46dfsiTAaRIogbkUSLP/fWM5pDwLHfmWvWuCz//yc7PD8neiOSZrETEzYjA3+MiO938aSfIr2+VjurYxNv5lSK8+Bs95OMe4w6v0tE61vcH/lTzlRfjK5WEjGImSuclh/H3c1/oZoTsM1AnrzfUy2c32xvgyd5SJxbZP8KMRZRJRIsEtKOb2Ui7e9t9+e6i30aPz/Y+89oCS7qzv/z8uvcnVVdY6TZ5QzyiAJk8EYYzBesw5LWK+XtXHAy9rH2Bj2sKyX5e+FdfjjwGKiMcgkgUkCSShrJI00mjzT0zlUdeWql//n/qoHyTiCwefs31PnjFrS9HRP/fq9++6934TQp4UE2xr5TZrWnVQ3etTPhtSEZSJbazW/DahEIi5IN1P83I++lde+9PUUsy6uE2OKFtgcSOfkNegAv78FUCAb2fXJHS2TnYSiC0wgAEPwxHFOv+mXGVk4pbiDRtege9VezItmFCPX/OBX1WJe9MsCt9ihhim7P8OmN1rEGRtTzryybGYki7vS5EwBZm64nO6nvoU2VkRbOExUbZCNUpiFMTqXXkT8qhdSef7NWIYYNcQk9x9h5eEnKLzmOTQ/9wDNR+5ifHOL7rceotiJ0Pfswv3119N94hD8yR3UsgZatUumNIz3yhvILLcI/vpOvPEyUaWCVsiT2qri3PsAni7LZaHHaAx1EjaMgNTcKO7iFh3pPsUbUfIplMJGAKs+Q9GQIv6qIKDt5mvw0VDUIunGZKeoRmaloU7IRD3CSKOha6TNLD0xiBAL+Rdfi/sHv0vhi4fgcx+nf2oR73nPp/Cql8Jf3wdf+Cr+/3kXulbBSEVqdGrr8kCM1HlrpjyyIPXPBkGe3gHKG1MmCGq/93QH+I8VQHnDMqp/48E7+NAn34eV8hguC7orXb1PJmuysbFGqThKIZMj8rpKeZXRh2gudagu1JWFfapkYqQTdu+e4vSRFdqdEHNIw8nalIeKtNd6ZIalk0xRb7ZprraRqN9+bCnydilr4sV9dNOh3w4pZUtETkhxRDwei8wfX8LK9dFyOvsKzyUOd7DY/BIj2avIlY7R6K7R7nbYXO7I3KHAzEwuot/KsrEM07PvxjFHlaOSq0cM6buYHk0xXJLoWlOBLN1+TKMTUm976mFhuTLJudTqPfxAJBy6aqAGq4u/7/XMJ9rgzlcF8NIP3JKcrT6IKXSGrSF2j+xjLPtjGPHF5NnEC6ewGp8kvfSHGBP/jZXROXY1v8y+rf+HhfRLeHz0jYoUm+0LMVa4ZhaHk49wsPEu4nmHrOPR7oDVk12bhNoYOEIdEYWHH2CIiYosztXMqFOwbuL6ve9Xh6VpgRpVEq2n0NZu+j5W7bexsb7C2lMR/VXZk8WQigisGFN2g6sdLipdwtt/6X9yYOcFuG4LxwqwzTyOmcYy0ip4XaHA6v4aEKK/L6/toKVQgonkvIVCo0whBWWMWH7vB4j8Olq9jvaVBxj9mZtpXfFDaobt/v6nMdI6YSWDu97DMGJaR05jVoaxfuRmhq+6kupqlXi8THamjPXwGRpFC7fp07zvKbIvvIruN++nd/Ao6XQG/4YLyb/wFjLWkKQbiLep2pyYimw9eN/BRpPOWEz2z7/I/If/grwATPlRwosuxN4xRWN1laScJrzzMcovvRb7tktp/ez7iC6fInnutYzvuBg/61A/dC/Gm95J5tRJAl1jo5RlpJ+mevlOci+6geSzj+COFGk74ito4NQbRIeOYJxZUkYF6vRjoW0MrmH5b9l3Cngiuz8Z/2WfKWOzAEFSZOXB0neg3JcwUilhIblnXUfyksvR3v95/MUzaGaA7w4x/IafpLHepTNZoXzdVUQH9uLkxAEnJOpsYD+2RDJWorNrmqxAIKr4fE8N4Haf+h0gyPfSAUY6vtbh3ic+x1/c8ftM76koeWiz1VFFoFB2ieKQbGaIVq3F6HCJJHC5765vEtRd9h/YSZTuo5ctJN7Y3BjiqcefYnxnAa2Qwi6KD1+OYiatjFMl7qDVDGlsdKhvVKlvtZkcHsdrdsgMlenGfWJaFPImge1SKjssH+2xdqpFbshgbM8EFec5jJXmOHv6HjrrfVLDGzjTIQtnq7RPJ0pKZxebxHGRQrGC2b+OlDOpMot1d5lsJmayeAU7KpcxZFcU0yOIddpdXzVI4kgehDF+7BHFFuvVLmtbPXwB8RR34+8pgCoV7lwBHNzrcg1ZsgN89cd+LzlVPYsZTpP1DlDI9dHZRONaxT1zo4TeE2/Bdw9gX/BG8r06e+q/Qqj3OV78AB1zWpFsdYSoa2FqbU74X+Thzd8gPOuQy2j03D5a08VsSaCPqDugOKzjuLEyNZWLLYxsNtZhOPUirtnzToLEUYihmHLLXeHFLpFus6m9nSdPfIjafETSyRCFIbrjEUc6hW6Ofjfg6qsu5w2vfTnDqTqVXJWUIJBampSZI+1eTSH/HHRxaqGnyK7frwIo9U9lXAhKJY8kzcDXROExMG/WO32itE5Sr9P6zFdpHD7M3Nt/h17kYSyuYY8UaBfTZDu+QoiXHnyM0dFJzL2zSr0hu7e+7DKlg/UHORq9WlNRfMxMSo1wke9h2AMbr1CULqJo3c5HkMFBuh65BEJ5AqrdsUFQ26Q2f1IhdKnRMTQ3j59yFAgmrtittTWyEyWMfsDax75G9uXXky5JzoMkUwX43/wmvc9+gcaTT5LaOU182V6EXzL6olvZnC7ByU3K+3fSd4UGY+JsbNH8xkN4T5zAEvax+Lk/+BjBwSfoazKOJ7iROOfI7lACcwTUMRRKqpmGkoi5gacck6QwypnIe3IFkRTnJ1/MFRz6TgdTC7AvuBj/dT9F+ebriT7yZYzbLoFUAR45Dg9/i3p+mMyLbsO4ZMeAGG+I6gnECFuuvWgbOJMRXnlJyrpGvm5oKcBqwCMd7JXk6TIgMW8rQZQkLiHZVnvIeOufo71IyPr2CBwo9HfQLcrHSFgAeo8HTt7O3Yc+ipO2SLwMvbavIlCFeiLZJo6RYf7oIhknjZmkOH38CEkgnZbFzEUjZKfE69Fn9YkGxYoY/upsNbukszFpI0+j3kRPxYxMSb6zi98y2FxZo7lSY+f0Dvq+R1UUIlmX6ekCYVhHL6bx/D7VxZCNMx0lT5yb20m6eCWzw3s4evDLbNUOstmpsefavfTCBpaXputvkE7nWF8yFACRc/fTa52kS4PynIy3OuX8DPt3XcnO3G1ktSl0mYC8AMmyMiyHMEzohyF9X6PeiRXyX28HqlCew0AUpU1R3OSfz0CC1f/d3n0pFNhG++2PridHGpsDmoSfpW+tgvYtUsE1hEYF8+xHiB//Esa1/5G4fBUz9fcwXL+dpfLPcrbwBkzB0KQAxqJAEFvsFsv9gzy49BY6Cy00S8MY7mPVbax+yMTuGHcc0iVdOTaHeoQWRliRy+nHXcraT7Fn6qeIorxCSU21rJY36KquaCv4MKcWjlCrf5V6fZ2+FALZHXriRTjEZc+eY3zfBldd5DPh1Ck6WVJ2Bj2pY8UetnEru3a+jZxztXK1Rv/+FcB/rIuUm0rJvmUT3vOpLq1Q2junCvB3ahy/V+uff+zv8L3+/rd3dGrjIHwRQYtjcs0mfPE+elkxqzVJ75sjnhpWsao5O6sC3qVoDMgug9e5KEzJ2rAkO3Zrhd7vvJ/e7V+ivjODmc9jLlYJWjVynkSm6urmENdy09aUvaIYbIvTtRQB5bgsCYbbHnyCFgv9RlYQwilkbJz8v/1R+qtrBHcfwhjL4soe5sgi7a2z8Oznkv6xV2I/+xqQB4lsb4W+EySqEzV1YQtIhyoBXhFWKE7mPpm+yDTlHQltSOwT1LtTd965IiicXuWnlIjkcdsPUDTAMhbLDlC8AsPB/1fWWcLxVEHxguZHPLH8Zb7y0B+wvlJlpngFS2eXMWfqCm0XXq0AjGefWsZJsjjFAQnEsVJsbq5xybMOYBU1tXc3zYTx3UN0xP5qtUt3s0XSDxSNJVsWQEVWUR5po0C/HnD6kTWV9Lj78gnaQYdOPSAdZ2lvNZi8tIhbtInFCSoyWDy6iellsEoOu8b2c/ThY8R6m9BpYNgaMzt2KJZJr7XO1rKP13DJZALSxj68eJ4w06c0a+P5IVG7zMhohQtHXsy+sedgSdGLNDxP7h7p8jT6XkTHi2gKkNgKWa128OPB78maRD3wvw2sDQrgM+GSczVRjcD/5ZNnk5PVrvphO5GBZ8hI8ji2v0Cs72fr869jeqiLf/kbCFNXc8mpN7GSvYRu8R3UCgahlsKW7IyoqL65IHstPeDhpXcyf/TjSh6WHvbI9nVm95XI7ayipQt0azHNsxHNRY1O0KYXCPdnjKnSzRyYfA3Z1D5Fn5Ax2PULuEmDjfY9mBmx4taoVNZY23yQI6cO0WissW/yRkanJilPHyeXOcRFI3vZO/QCsukLVI6IYzRobh2h0zG58MCryVg7BkRkCWn+fo3A/0h1GYjnpOuSm0kWW7K7/O6pFt9rEfu+/Dl5A9sshKYQp0Uw1+jQzMZkEhtfIklVX60rkrvasor7zjO2DM8s9nLTR50tut+4n3ynT29umJ6bRj/8BK23v4+MjMtyVPtnMIKQwtFlFbGqOIWqAJoqcU11vAIaSc+rzGfl2tQIBPnXNHKFLJu9LbItT2JM0KWTsGWFnsaxbKzSLP33/gbZ665VhTQ2+rQJyTy1Qjw7gtMJ6AyZioaExDhaZdWFq+lEQDZF9FG0fbVikLcuv4SULtWwL9u7cwVwOxBdOH++0gMPCuA5bbDqGCXmQIPDy3fzyS+9m2a9ieWV2FxdpbhHCDuxkoKmjRynnpjHTbIY5Zjh4WFlUCrk6OJwDjMj3zegUhkmcvqYxS5ez8Zv2RRz0FhrEgQ2vb6PlfEZGcnhmMO0F0VGd1p9fmWshB0XOXL/WYJWzNi+YdIjkB6F0miZzbUuzY2IyPfJaxWqZ+tEege7JN17qCgsdspmbCTD1rpGvdpi14ECYX8c355nfHaM9bW2ChUrOtNMFm5l2LyEudELsW2x4bPp9iQXWlMii0CSCX1Y3fJYXO/SDixVABV385wL+t8Yh88Fo28/gLf12pZto/3n208nZ1Z8xf8y4oC+lcWKt7A6n6E3/zC5hc+Q2fUGorHnE/fewQVnVji4/78S5m9E4gs7ZppssP2j10WTatI3XM40vsThB/+Mnnkv6emEvAVXXj2g6xw/6FBbk9Ytod+FsCMj3ShXXPwfKI+9kNiukNc7ajfokyPlrdNYex+h3aVQeAf9rSUuvGRBOT/7cU7lGXj+Efy+y4UX78HUPMaywwxZFTJWhnQqg2kZxGFHFTs3XVBUS0s8xzTzX6YAbotLBuoA2ViIJlduoO/T/vH7Ut3+aV9E3sM5KqqKOtnOHBEDKRn1RcQvXolihxJromgZ8Lqe+TrXBeqyvxFAJPZU8p/oSG2RP3Z9OocPsnXwMdLZDIXLD7DwiS8Txx5u2qLX7rC5uoZpWgyPj5IrFtDe/6cYvS6S2adKoNJZS2yCSUt4UHrCkCzTHZ2WY+J2xQQhIkp5GLqF86OvIPXil0E5I1wVWNmAbx4iOTJPMF8l+tCbSb3rDnp7szi/+GYiW75Pk6Y9REmq1bkFppyPJg4wg1wP9RgQ1eI5H8BzhfA7OsBnFkBpsSUD5+Cxb/DJL/1Pet02zbUuRB6V3cNUmxvs3jtHIVNga7HJwrFleqkO+VyRpjj2+DHFUoGpWZEuDuy99l2xk43eUXpBTLsJ5UqGpBOzNL+uLOgt2yBXTqi2Wmg9h6Dfw8joNBp9fImf6Gu4uk52JE1lZpjN7gZGVmfnrmm2qpvUl1fprUJ3U8dwLMwhk2yxyPLyAtl0mk67T25IU/t+O22RH7bp9zPKqcnvN8nnMxhan+su+gnm3Jeo5EjZ1wvKK3I7sf2Sf5f0urYHy5s9NpoxDU/yj4U/OLBXU02GTADKEX3QC35bJqzwD5m4JBtaOsBPnU4WVkNV/CSNq2VklV51bGWJ/rGXEs+9GG3id0jV3kP25AdoFX+KrX1voe/WSHl5WpZFNhQnDR9fpHKRBKM11I7Q2RzimyefTZDZxN8qksp0mJqKSZKAWhu63RT5XpGc+1x273gRjkjk2qfRuyfJ9OcJsWngozd8+gshXZkxxiYwKhFX7r2EqfIF2OYemuGT+H6LPRN7KGYmsI0yjpPCcUJSbqIC1k3NVU7Rlow0qiUWFYTgLv8CHeC53ax0Mttd4KAt/94W7f+0MvUD/CyV3aoMEQeLFlNMJgej6d94yfsVizVFgvm7C/22+ZUqqHJMQj9RiK/as0kbFars21SkqyRAU+xNlHJDUocG6LFA+nIDer/w6zSfPEzK75EmQEeUCBGhIOea7AUj5WyT9U2SyFT8xaaTpT+dotLvEjfrFPsadZEMJVLOJaYzR/Vnb2H8uotIPXSU+d//BIUfeQHW77yVzOHTdKMmxtXX4QjCLQ4XRkIsdmvb5iayP+yJ+ijYHoHVnm87G0T+PtLpKUcYocOIcaq8LRmBBXQwuPexr/Dnt7+LVltQUhfPr5MdLTMxN6ruscDzSLom1YUt9DwqzD3yNOXIrNSdRIyWxpV5x/hckVbQIT+SIlfKcOToCo3VHiOjOt1Ni5S1k8WNJ3AKHt1Om6HykFpfNJp95WzuSHKi38XJmxSHy6TyWTaqK2QyJq6lETTTLByuEcquPxcye0mZgA4rC1XSVkllAon57Mh0jj51nIwYC48zXpik226y1dui2nuK517z01wz8ToySWm7n9bxvABfPEW3dUjdQGerE3N2rUOtI3tB4QV2VIEcKJy21xYKVHsGQWbbEFUVQBmBf/OTi8mZtY7yRPOthJ7pUOr1GTn+PrrVj7JxyxdIvHn2Hn4b8XKD4y/5U2zvUqUVtpIIT7MHci5NLMrz4jUh/iAqqMdpPMXJrTcRGC9grROy2Fxnx8Q1TKSnCLp3E4ZLpCay1NceJdwwsXt7KQ8fYHjsIlLpvYTxhZCTjNBN7GAI32lT92LstUeZGxHvsmU63EsmO8cFO36ClLObotWjLDb15hDdvM5CfA+m3mBYn2V8dAc5CuQSV7Lh1HsQb7J/kRH4GSj8t7li23qDH2Cp+oF86UGHFQ+ermodOGDo++qxMmAknSvu51Scf++gLxVQCp0CXwdOOfLqKrsJyHYCSMn+TzKFxXlc8N6nu0mlu93uskLpxr5yD9Xf+wgTRxaw2i3aKYn81Cl3NZpOgOZ5qgA2Lpoj99afIL7++QydWIVf/V+0Hr+flttTSp2y31KW7s0PvpP8i1+I+6df4MR7/js7azWMt/0m2sw46//tI+Redgupn/9pEkMAKqEwKUUqKcmcEK21WO/Lg/YZIMi5XGDZAX5nAZSJWYASOdUw1nnw8Nf51Fffq0LvLYl6dTUaWx6x65MbyXD27FkKVom4rRFKS5vouGYa20ipnA+JgaiuVRmrFJlfOI3nOey+eJTUUMyRY1uY/hDl8RqlzAEK1rM4s3CQbL7J2voaTjZm5sAQTb+B39eJPIfaepNWLyKTT5jdKZI7nc2VJqXsOJURh/u/cojWcoLhGMxdNEW9vYXf1/D6XdJOiSgoUhxNMLMRm40FpndmuWzsh7l49od5dOHTPHTkbm646PVcv+sFmIk8Ng21D+2JDV4kOyuhWskYbNAJdBbX26xU2woLsMyAric82DShXFCJKJEE9JM0xHO3wrYjtGiBZQT+jb9cShbWxeo+Uk/aJLEYaz9IcfktrGVfQWP01UyufwBj4XZaE+9gaceLKARbGJGlLiyxyQp0E1MUBhKVyBmSYAgzqnHmsTeRttdJZ38dd+xCtJQOnRijs8TphY+z1elQmbqeUvlW3NJuOpLFKzrVpIambeH1F7H93RQyMySSQxsNE4Tr9BtnuHhHxFQpxrYc5teeYGJ8N4XSGHm9iOn4rKcf4fYjf8Cj848q/pLXCrn6kmdz9fCL+PHL3sCEIzvLWLHY/8UK4DPL0bbq4f+2AVhuTTEwki2U/LQG4ZkDEXpfGUsIXj3gWclLlap/gFQ8eDYLcXpwOJEhkfKC/gvqLdekGEgY4Nn0VG66/N7TS27ZIcqOT0bqlmZi4pPutqkvniUKfAzXxbYziuPXq23QfeBJOt88TOW1LyV3yzWY9U2qr38bK0M9yhvQmSlReewoenULccv3L9zD5C/9JME7P0pw+Ema4ym0cBg3Pku35lH6Dz+H8+qXwfS4ChCy6n1l8Z8UszQs8SHX1HpJgpEGzs9PG6L+QwVQOLlhonH/4S/x0S++k8KIgydgSa9JuGKw54qdlKaLPPzwI9iS4902yExpyt6+1egSBwOH5bSTwrQickWX+joEnuxLu4zOVtRjrL2YMDob0GuN4CYXkEs3OHv0EGePb5EZcth35ThL9bO0vIHKKQoign5IpqBxwWVzNJg9+M0AACAASURBVFpV2q0+rltguFBk9ViLIw/Mqz3d2K6iGsHrDTEM3sW+2Rdx/NTXGKpUuObKV/LIid+j6p7m5tE3ccnYy/HdVVa3VhhP7yDnZNF0WU8JOhwTBAOlkmik5VqTMVpUImv1FtW6OBdBuVRhvdZite7hKYclmfUEoVeL92/ffecGMlUAf/uTy8mxWhUrFPdlGycMmaz+CXr7L1kf/wT56H6Gz7yNmn0Lxy/+RdLdYZzeXeCO4FmzOH4dX+/ixFvYSFfWVLB3c/MU1aOfxRZ4OjVFoI9jmz5DqQ5+FzoZi7EL3kA3dQm9/lkic4uMs4apPcWx5hHmW2dZP27ymps+jBFLWLKmXFGi/hqddo2L5/pMZPK4dp5OskA3OsJs6Qas4hAn+QZfXf7fLMdP0W1Bu2bQ1RMsPWa4k+UXbns7L73gtZTi8rYi5F+oDD2TpvQv9C1/QC3gYJa3ZApOMM89XmU0PuegI7pnebg8Y/z/u/8uoeocBUQYZHwMCORqDpbxkRhnW/1pSyKf+x1812ee6blrXPj2Io6XcrxtNCz1uG4k5GRA6iWEtqVuj8APCf7iU/T3lNBG9zM0O4XXXqP65BHCR0+QPvg4LC1S8zzMm64l+5MvJT2/Ruc9/x3dzOH96CtpX7STXVdcjbW0yMbn78bxDfIvuZHW3CiO7Ls8kRgO3J6VGYKofAT4UB2gGKEOQJBvU2BkBFaGCfDg0b/mM996jyI0S4piEvfpPAm5sQxzF06ztLJMZ8vD8G1G9xYVV9ALA4Uk11Y3KOaGSFfEJSbL6mnJW+8TJX214hyZzLB5qkFJ5HSFncTdEvNHHqK92lZLXisbkR/J0Q36pIppYrtD16ui9+UUE+yUy8TcGF2/Sb6UwTUSThycJ6hJaLqBF/cYGxknlx9Vn3/zNT/B7MgBBWwODZWZXznEofY3uXzoxxl3dxCSxjBjCvaWopDFungyDtx1VN3bLoBCnA/CRCm/5KEgDzdPeDKxzVYn4uRKk1pXLicJrJCH8vYIvM0xVUZPSgnioL3ro+vJg/4S+W6KQE+pTODJhXewkbmOdO46ihu/TeibbJT/E83iLP7yg2RO/indwvNJ25K9e5LEbWCZTXqs0NZybIY6rfpOKplLRfJAaOTR83NkzDnS9n2kgwKetcZif52qu4TdO0i+tMHlxZBrivCpLY1P3JvgrZZ42XV/TtaaU07JclH7fhevfoZLZ1OM5xK1BDdcBz/sEJhLLDmrfLP2AerxAmaUxpMnprzblLDbNeItjWFzP7/y/LfzqvLLSRwhRP/fXI1+ICXu/BdV27MII4poPHWSxvImM9ddRZBz0JbXOHPoCLsuPACTFXxNTCREsRJSP3SSxvwaU9dfQVApKK6lHSZ09XNuL+d4gNsFUDrDcIAEh4KIy7+rB4AUMYsvP/RJ7rj/vRRHK2SyGp12nZVH+zgFG0/vkitnMQ1DdWbCbY0EwMhp2Bmb3kKNTLqCl7EZnxW/vizrqw1s11d+aGLtZpeF/JxmZDTAazVZfDRLe6PB8IEUTsUiEc/NekK3EVCZkfu2iaXppDMpstkcyyvrGNqgy7aHNCynw+ZCA7+WoVNvUMqVqDf7TO0f4+Zrfob9ExeTDXcqt5pQzkTMrQPxRxwIIRxzsKeXGAtTDEvUjn4wJQh5WTr+noBHvkY4yE7CtqXMBXhezFZX49hyj9XmYFUiFgryuwp2FCqTFEHdIJYVhRTAX/7sRrKwsU7aH+RkjLXfTWntm6yM/TxjvS8xunEfq4UKjeQAer3L4olVgvgkbbNAaDdp5jzCkT0KJl9hnTBj0td0pgv/ht1DP6a+adheJ888adNgdOq3GHO7Kkly01uVREt2ujA1BkbW4VTN4iMHHe64d4u4l+el1/wfStn9irAbaxG+38NrnuKSmRQT4lpj2Bi2g5uWhfYav/dXb6Wen8ceEjumrlKQpFMOkiXe8QPCrZiwluW11/wn3nbjr+G4ufMF8Hy5+1snICO1UjUSYQoc64uRo/D/wEkizG0ASIwalK1GSyIUQrKWENIlJUujZwwQSaHCKEt8JYcbFEABOsQcVe0AzxXAbYt8JZ0TWk3c48HHPsPnv/4HaGZCsZTj1LF1cmRUAaz3qmSG0uhCAQpD5chMN6ArVmJ2kWChi983qeyZYe7CrlJ8PPrYAuWKQaWcJWznyVY0FpdFMx2we26Ur3/4FEY9ZHivA3mNem2L7kZC1LXIVjKkygZhEDIiypl+nU6/iZtJqfdWGa6QclMsnF7G1TMszy+ze9ccp8/Mky0XmBif4RU3/xrT6RvVxjgym3i+SRBqhAOtowThqVgOyfM21K/BDmVgiyX635hOEBD68rAYNC6CIhtGQk/4gb7OSs1nYaNL25dRedD/SSFVSa8ysZiWkgMorcJ/+cxisrrsK0fXVNhhav0F6NEBNHOckv8x7NBgXd/LajjJVpyw1naY3/oa8ZCrQlXP9Nt0UgXsfkDidojshGwuzf7Sz3Ig+zOYYR4YItI3ccIGU5P/k5nyXZTSDfK5BMdP04oCFrsxD231eXhZ4/RDDvUNDy8w+PHnfpqstQNdbHK0CM/vKvb4JTNpJnMapiZZCGmlM34wuJs/uv0t9AmUPMfJBxhpW10YIsPzhZLRjPHqJteOPJ8/fO37GEvPni+A5wvg3z4BQWMVwCM7R8kJEWNY2XMOxiehSwsKHUvMgjhotT1lZmHYEqUw8KWTFYAQMwaQ9tMFUAWjbweke7Lr2y6A3zZGEHqYOOzQ5NBjX+ETn/wjfFFLTKZYX9XQOx1MccJxNNJFFztjsby6RGz67BiZpN7ziMR950yTbjOgODtHaSJBcw1WNzcoi5tLLs3aYhW3kGFs+Ca63INfK3LykSPk9C7d0GRoJku326K/peE3DRIx2C0adL0+pZE8diahPJEnXXRY21xhtJimuiZBaAnFYpaH7j/K9OQ0YdwgnbMJfJ1X3frbXD77PDQp/LFOPxbzY51YVmXKm1OMUWMsXYqfMdDsKwRtYPAha4NeGKoGSvTi8mfE49PQE/pCOo91vEBnbavPmdU2zUBMJWQb6mMauorHsB1bEeWFeK296y9WkvnNLYIkT6X7XiaW309Lv4pCcJyt4uWsjdyK2d/HRniCr63eTiPYoFc7hV7yKMZQNLMseG3JLScpgJ1OYSYJJe8yLi69giH7ABn3YiKjo6yxQ/0xznbfgpOqk3JclUzVsCz8pkW9FnJq00dbAMkk16wir7nt09hMqgIoHWAQ9mk3jnHpTIaJnI6p29huRmWM/t7i23jo0BdprwaknIR0RnKFS7i5Br4u2RcgAXC9DuRbI3z8lz/EjTPPO3/7nz+Bv30CA59axPh6QKveBmnO0XXkP7cljlLfzvHNxHtRugtHqmSk4euSCZOgSZGTEVcKn/AAZYyLY7woeEYBfDobeCDt6vLwA3fziU9+mOxEgDm8QatjE612WVlZJZvPksqnmNgxxtLGEptbHrsnR+hGNbxeRLY6RHujyEU3XsWplTsZm7qCWM+xZ+4ajh+9h9XFR9lx8cvYP3kjC8t/wmP3PUEQdNFTNarrkscD49Nlor7O8ol1vKDL9O4RsE06XotA99h14RwjUxXFS8wR8uiDK4xMjDI0YnPy+CZa5HDhgZ34QYOF+S4/fNu/48YDP0bix4ShuIlvc/fkLIXWpBrBgWmuBJeJo9DgGaIRR5p6cPQl0zmW6c9SBVONyEmEL4VUpLGaoYjSR89usVyXUC2xw0tU8RMfUN3cdhqSb/Vbt68lC+sbuMlpphd+iXhDUNwEo7yTzthbWM3dRL/b4sGn3sbxzl1EabGK0GHSgwZMWln8lIyzfZwR8ZtzCdp9zIaJUS+Sd3bzrIt+hpHU9WDneLz765yJ/xI928cRnlhPp+dksaot7I2E+aq8F41Esn2TLC+/4SMM5/aTiMmoFMBACuAJLp1JM5GXltnGcFKII9JbjrxStd/JekLGjfFUfEiWykRIkI4xM2BpIU2J11xK8aE3/zEv2/nj52//8yfwd3SAT0PX3zaH3ibV/g3jzW0JsOK0b4M4UjuFhK0k4bKdkqIo+l6JxhQk9x8ogEoCp3aAoQJC7v7WPXzqCx+jOJ2wET8klub01mLSZobqehXDMimM5JW7jrgIDWfzxLrO8NAkmarL6aNVrnnucxW/z09sDux5GbMj1/HYg59gqjyFPXYNtdWHOfjAh1ldP4w11CJOOayd9nBTOnsvmWZ1cY2oJcoTj9GpIWIHdMtkpbqGmTMZmRrGTBnUTjY4cXSNA5ft4oJLh7ENl3u+9ii33fBKZXaxXt/ESAJ+4rnvxYyyxBJur+zQxBklVq5AKlb02z+NQUFMxFVJ0V80hAkj+mmpgFLMDFO6RE2pYjzRwstiUIFNOpvNgE21C5QAKUP5gQrXsu8FePKFBGX+jTuWkpWFGjON/0F8+E7mN84wNTHK/CW/DdnLKXbnWO/ezdcPvgWPk0iAu9Yz6U8aBMonLiRbNtHbDrHbxPfTBJ0Wemvg2SfKAMOc4dnXvJnxyvM4Yb6JNe1ruOTI6y3iJZNGmKLX6Chn51YwRChXT1BXARs3HXgfB3bdjKas02P8oE+vfoqLZlzG8lLNBQRxCejx1oM/SnWxg9aKME1DvVGRu8mXc8dMFfjkmj7NIKa3avGfX/wr/Obz/uv52//8CfztHeC2aYSCpbf53mqjp5Bulaq1/RpAzyrTQvrE7btXPqi1ltzUsk+UkVo0y4HckDIm/t0d4LkCGMc95Y58531f4p6Dn8bJWrT6Z4jiLsuNTSaKU7Q3u7SbHdKlNIkb45RDimaBjVqIFqXZkSqxVV2nOCVOyxHzKys8/+ZfYHflVr7++d9lKjfLor/G6ZVj3PKKCpv9s5w4sc7C/Aq9tQTbgQuu3s3ZM4t4tZCUmOUOZ/AMj0wuSzfqMzI9TK6cohu2mX90i+GRsoqG9YK6Ik7vHXsOc6Xn0mr2WWs/znL1W7zsuv/BaP5qImsePSkqb1AxMFAu2kIUVx6dA7cm6QqVXZriA+oqkVJJH5MBF9WSAmjK/5dVgkAekqkiJy0/CglesxRlpu/5qvjJK4g0AnEZkhH4HbcvJivLj1L+2m/xjZMPsWNqgtyVbyQe+Xk0fY2OlnDfwu/y1JEPQWEIspuq9Redu8D7PQNG94K2CrUNGy8wScIuWstWThWBvaWQnj2553Dj5f+bo8NXsyHux7pPNtLYCELaJ3S8szHdqqYME61sc+AQ09H5sdv+knJm/3ZqlIwOfbzaWS6csRnJx6oAkrLo+S3eee/r2FjaUOHiAQ7iG68cT9ppjFwPd0h4USFdeaq0szx7+EY+/eYvPJ0jcL4QnD+B7ROQSCIpeNZ2ZsnAwn9gyi4dxSAzbnCLKX6GJpQgiTcdzMhCgBbZsEoSVCDIoAD+UzvAgC5ebHB04V4+87X3sLbQwvB10qkEZ79JOsmxcmxdeSxaWZtO0iVVypH0tihP5rH0PO0nTGZHns/0Bft44NAH8dmk22ly+fhrqJ85zcmHj1Pe5eEeaDJx/Tgdy6e+WmfhoT5J1WCztcj0gTHKxTHWTjSUxK44lFGxqFK1Qj3goiv30eitYzgRvWpAKpvguHnCnkWv6vP8K3+VvaPPx7JN7j/yVzx8+E952bN/hdHsC4msZbTIVfs+aW8U8CQqGfUQ0VRnp0LiQyl4hhqBIwmRUgUyRhdqnBqBpQNMiMMBcKWI+rrEYLjoUUjP6ysMS4Ai4RVquqTzDHwEtf/yueXEfeQ3ueuzf0zYLzD07J9m6Io3YUYBhmbSS9Y4dPqjPHT8feiini62lO+YUDwTvUNhGmZ3ZaitdKgvQXNTdJ8mkRfje9vJTrFG1irzkss+SG/urSw6j9PzYoy2RtNPaD8R0V2GJKPRl6jGLpieSbeZ8JLn/RFj5R8a6AzEEinawtvY5MCuDsPZFJaRw3Z8LD3iw4/8MV+699P09D5aGkzTVuz50O/hpE26sY+4o2ezafy2TzEzxDd/6SHGc6OYoSQNSbavHH6ocoO/l0yI8xXk/Amc6wjVR2VsMNgLniNCCwqseH9RrHhsonBQN/42UKI0wSqbOuDM2kN84ONvx0hbWBmL0TmTkX1Dyq1l9ZAE1keUpy2aPYNGp4vWiZjcV6HUz7J5skt590u49oofYWnjYU4eu4v9ey/FzcfMLz3CcG6Mvj7Ccu9jVHbmqbZiCumIQ186TmMxUiYi2aE0lbE06ysNqistHDdhz/Uzis+opvwkxrF1ld+xsehhFFo4RZugazOXvYhbd/8cqXg/oSWyvS1qtZPMzlyOH+QJjRaaZB/oQtGRMJsUsb6JFqYVRSY2JIwrJvSkw3NVJyfmyYnmDcASle4oSsgBEBUnPr7vEOltedRgJZPKP9iPq3QDc9BJyrisnllitKKj/e6n7kjMe1/H5+8K6O18MZfd+qskUpENm77u0Yu63H/slzk+/w3JCCNV6ijXDT00lGX7pc9xMd2A+lpEb9NR+RydrWiA0mzT61Tn6WlcMPoKrrj2xzlb/jla3ibtJYjqNtUjIf2Ggyc51JanAjCsTkzQSXHLdb/Nhbv+jczd6IlH4Lls9g5y6bTFhJ3HNTNoboKbKvLw8mf5/T9/N9VkGa24PamkB1OLKWlIVkzgxZiO7AYtom7Ix1/7aZ5/ww/hKoatGENK2ZPL9Wk1w/lb+vwJfLcncE59qiIutxPivqsCKNpncYNZ+Cof/vw7KE/lqUyUiI0aplbE3/RYP9rh7LGq0vXi+iT5DJdNv4ZUdpqlh+9hc+FhLr/ljVx+8Y8QZ8TyboMuSxzZ+Cyd6BgZu8KJwwuMzCZEVobEtJgYTvPo5xqqQOy4zKbZbnP8yCaj5THWzmywfKbL0FyPTDbHyNioOpZms4FjiQonTydaY3xunCi02Fpr8ZKb3sho5iqyxiQZQ4QHXVUYpJgFehVdMrDDLJohfjky7grCm1Ud3oAC7eErwrjIDEUr7ePEWWUHJgixdI/K+EAeNFqPwM8rsaTYcSXijC6xCmKeG1mqAAoIpSz0ZaY0TbRP/PHrkuWjH+Xe2qsoXvvvcc2Kaj0jzaSvr+IlDveeejPHz3yNuFUkk6srNFXkPqlyzKW35WkFTTpbELcsug2DzWWfsJ/gupbi3/hRgOSY7Mq/gJsu/yMWs79ILf4UG6dTdI4lNNekqlv0XYn/SqAJ2hakwmt547/7gDKkDM0uIRF+b4hg6zAXT2QYT6exHB8jk2AZE3hJlU//9Qe5/e6PERcDQlmyFgaXrhaZyksuDAM1NtiiMwx0fuO2t/FLr/tPWLGtpDdKW//dXu3nP//8CXzHCTxdAMX8QwmyvqsOMEoi+nHAQye+wD1HPkR2xKW61cBwfIayE9QerVM9uEHYytJJxXjDZ9m15zZuvfT1aHaeY3f/NU89+nl+6DU/z44dV7LSf4hG+wiB5XFs7TBWVnTwPiV3CMwtqo0AK1VgtJTi0S8tkhvJsfvKYerNBlFfU07R1fm6JFQxKRpgy6DRbmHbNu1Gi3azTWV0gmxeo9nsKRfn/JBFrjBBKTXLrtKl7Bp+AXknh6kNJkOJuojF8V3MjrWmIieHkvsRiQKkp1yG5OzC2FLOOJ7WJdZ6OGFOjbhClJaoHJX1rcbiPmGYUwBImHQHY7SsJmJx1hkEKgnHcmCKqg+0wF9+73XJo+Y00cQvkLJmSMIeK6Jd9FNY1jqdMM8jKx/m3lO/RVx3sfU+hlgWmSkKUxGTV0AzbBOIQNSHoAOtTYdWLVALTBHJq81JEFGMZ3n1rV+kER7ljP9rnDp5hupTCuYhMUI0CaSRwPS2Q6/V51kH3sxtN91IqnAXQ7kWabun0uQaLZuceSGOdg2ak8NxW2QNidLMUe0u82ef/H1OrR7l7NoZNNvHUCFBBoV8jvHRcdEikbGz7JzZwdWT1/Hql/wo5WxFyW+UYek/Kt86f7+fP4F/+AQGq0BZ6g9Kodzcf9MQdTDy+ioYXdxhxBXmHFVGtlg+ffo8eOoOTja/yFZvk8CzcE2HrSNdTj61wsx0AcdwWDjTJogaZEv7uGj3AXLTNutPLSrH85kbLlSGwssbR9lYW1TcwV4cknEKpLW0yh7udjw6/YidBypE0RrteRvdzWAV0jRbVebmingNjfknlykVbPR8TjEypLC0Gi1M3UU8z+p+nWI+TW8zJgkNZvZIR9jFiIfZX3keV+x6DaW0WF75aEl6YKAR2/SCYwOjg2gO7I5yfA5pqQwVCYC3kgJxkCGKpEGJVHyujK+iARfFyCDre2CBJisHATiCULE30XUJXPOJZIkrPwM1tm9b4js22uf+8N8k8zv+LUOFA+R6eTbNeVY7BfGoVwap/SjDkcZh7jjx09Sqp3HERLmXI9baOJWEqStc+npfeWtZRkCvIQXQoN/SabcCfNFQG+K67FHw9vPK6/8II8kx3/pj7n30Dpr9EygbL/m8OEvSjDE8nUxZ54UvfhZ7d51hdniViZTDkN0j9Do0TZdW/Uaa9Z9E064i68QMyQ4hZWE4Ie3uBhubaywtLrBw9gT7L9xDFAWMDo+qAihxiyk7pUiagZ8wnB+ikC6qFDJ5KQrDYA97/nX+BL6nE/h2AVTo5gAnEZ9EpQE+Z4gaRnh/owAOTFMH4eiDaPBHlu7g8fU/J9Qb2JQ4/thpOk/oyuXmshdMEutb1I/EePMWPa2t4l/tiTSFZJjZXRVqlXW6vQ0q2QnwdOYXD6sskN66RtJMQKbYIKNs5yf2ZOj116ieSUincgyNu4rgvHNuD4mXsHZ6g247QB8NGRuvkM46rCyukUuVaNd9lqtLjJSKbJzqYMYuw1Maw5MVgn6Fy3b8OHtGbhVjH0y1v8uSaAn15Czza39Bxp4mbVzHRudelqvLePaCMpAYTT2LudJN6KFY4y+iGQ1c/TJl9CCou2R9i3pE4nCN2CLWewTKcsxRRVpkgon4HGzbjg3cdgZUI9tx0T51+8eTxuQ1lGMX3TBZjz38nk8/TDD9jPJ8Ww2bfPXU73Fk4U9JGoJl9RmdhMoOh604phMH5Ium+ou0t0J6TRCTaNHrSXiyIulpEdnQ5lX7jmM699KLtmh0Rnhy+U9YWD5Iv7NE0klIxdMMFy9j15VPsPeK04zkZkh3XkXcvmhgjZM0idpPUkyXybpXoZs7cN2IrDDyHYdMxiDl6GSdDEkQEwV9KpW8gtpt2yGTSg2uxiRRKJIUPWWlLnsaccPZxpv/IQeT7+mOOP+H/lWdwD+3AMahjqcbHN68ky8//j+wUzFuMMETD5yi3+zS05rc8Lwr8LQtXMumXdNYOn6KuK0TZFycbopd+4oUr86wtDxPxipSGcqwunaa9maG7opFWF+huGuGudkSET0WNuoYVp5SPicCXRqdJbpBh8mJ/XS7TaqrNYx4iOxkwO69swRRj4UzS2SsEo1Nj+pyHVMP2Vrv4joZRmdsxmcmOH2yRs6Y4cU3/0eG09MYiRidWvjaGl898n6OnfgKF+58LqPFK7nzkffQEYMKifgM+hRTu7h4z7PptQLCZIt02uCKyV+RWHMM+SX3r7CSdAFMBmFWAmGK8kxoNqY2jtafJgl9tUtUxW+7CDpOGu2ug0vJSb9L2humm2mSCPW9b7ARJaQkVi/sU/V9lvxNPnPnz9GpnWJkv8cOYaakYKmeUbKTQlna3jSthqc6qMiXtCPo9aDelHlAx+zGvPayLxP2HqSYfhm+bShv/5hNahtHWV88wcWXXMxap0Yx6zBaitHDafRoL6FEDWkpuvEinY11LpnqMiUKELOClk7QXZ20VcC1E9KuoUJipMvTjYi0Y+MIG9yyFCqk8hTEJkQQ50QcIwaRiyrE7VwBPN8C/qsqWN/vN/vPLYAJHXpJxKHV+/ncfe8nI/nW7QvQ2gWqrfvJTm+Sn8hzenmRfNEi9nVOPlqnnM4QZNrkulnyKYfhqybZ2Fyi65m4doapnSZbW33WjntsnV3ETBfYt3uSiZksq+01eiqetkevGrG+3GHuwDh2waPX7zM1MaMK3MZKg7HJEsPDBU4eO4MZ51lfbJLvVYiSNm2vR7ZSoG+sky0P4WhjZKIZrt7/aoas3WoC1NwtFut38JcPv4teLcWFc7dgaDEn1v+CnueyttwjlbKpDDuYjuS+aAyNVCgXJ7jY/gXy2TI6LrbhDIqf/BIqeFwiTExq0VdY636aqcoPkY1/CC0U5F3G40EBlE7QMGy0r5+qJgurLfpBSrGyk8An8lq4WkQmM0ygt+kHAZER8Y2nfp/Dax9j79VbhPQ59oDDwlM6hX2QzILj92h5EAYmqSQib2m0vZiWD41GCr0bcl13B5ePXsXkvtfTZ5KWuCFoQmlsKeHyya0/YbLykxhUlOuEIT6DKvQ4ILGa9PspeistLp7bYKKYJdYzWKmIjJHFTOm4toVr26Qci5Tt4KgYTgvblFzgp/WFuuDmIrVRH87Put/vAvCv/es9swDKXkqJ77dDz8/t+xQZetscQfZ/Qo9ROyzZBfopgtQy9538HA8/3GXEvY3JTI4HH/hzTkd/xdU37aYbJJw4e4zyhEN1o0+4UsNKDTF7wRi1jRXqyzE33fJsms1VtNClF3VI51wWz66qXf364iZx1CBMDUPO4Kbn7kKPW5x8skr1pBSViPKshZPLKV2+lnTJ5COaesBscSf7hi7irs/cQ0bLKtPViesyrG4KYiuAiEbgOayv9dgxO8vwcJl9u65mwnoFTpgFvc+dj7+Tv37g88rMQYwPapsb7JybJZMqqEQ8w9XoNXwKuXFmZnZw/PQT9IMaQ0O7uW7nrzGcHscwl0i0FJq4wCcBcTJEzzpNIzzMnXd/mtmJnVy5902IsZpy2GnPECeDWE3p1LSvnvGSzZUVJUWR3O3Feh/PyZPL2eTzffLaNK5xmmMnPonljnPw8SV0/U5Oth9nl9uQXQAAIABJREFUpbVMys7S9XtkRl2qeoqmLykIEuBiYiQOflbCTCBs+/g1uKxzDZPaLryMQ+zElMYlI9QkZz2L5fqdTBV+UWVE6HFaBSmIr5nEYbaSp7DcIfUkCppPcOn4MNPuDjW2O6m+ivizXIuUdHuWfLRwLUvB86oAWiKHOVcABxyiQS7w+QL4r71Y/SDe/z+lACpDBAWEiDmC7AOfLoBxEtCXjqj2FPc8cg9uvJvNkzVM4zRh+TFOLz1JviJGBCmmdozhiaqs5RJZPUVPUzuzeluhuKHv09nokMlO4uYgkw2UVdyj964xMTzOyH4XLd+kMlQkabnUVgKOH11Fd31SlYhCZQTdSGHbEeWKxdpGnUpmjNOH5pk/uoAlcbi2wa2vvoqV9TXSaZOx8RHqm32Vx12trxJpAXsmrueaqV/G6FlsNk/w4a++HtuqsFlbJ44D/H6fmclpVpbXIO+x//I9+B2fhflNstkixXKGjfoC2WKJ0fwedoxdzuLS41yw82XEfp7lxjcolnZA7kGaLYnhqLC39O9xHFhufJaU41Cx/y1+IKhwSOSPoH3ucD1Zb9UJTINmx6O+0SWrF6hkM+SzLSUd29p4hMXNO9Hca3HL11L3MlRrNVY2/4z21jfQukMUhyY42TtLizae1lMe/pHfx8z4eEkHz+jQaxR5wfhbuXHujYRmTD/pEXWF+wOrm/dj5B6kbP80mlaWEF1izaTjLLJovYPF9tfp9no06gmV1KVcWryB6yd+mIKWJ+1EpPUspmur7u9cB3i+AP4gbu3zX/OfcgL/cAEUkGNgiHDOHuvb5qjbXaIy/cTisdU7eeDYHaT0PcwfPk02fwTfCPEin7G5DF2vQ0cZfLTQkizDO2wS3aS+HDA8ZGNYBr1GTEZ3WVjeZKO2yNCQy/TwLk4e3qRVDdl1FczuKZIJZ/mrD95LLu1SmHYZmnEg7dPsdRkemWR19TSXXrSP0493efLxw4xURnHTLpvtGpoNNz7nFklg5+zpU0T9Aq6VZ/++3TS6TVZqi0wVR7hp589CK82hY0/yzSMfpLXaZKg0MHKtVaXQZVTtyM44ZIdNDENjc61BOlPAciw2qstkCmnSOSH4ZtkxN0Q62c+Ro19ktdli997d9Po1op7JzRf/Kkvzd9LpLRDFJabG9zBR+En8QFcxpUlcQfvgfa2ku9XG1SxigeP1CF+eIIZBNu1j9C0ePPhWNhqPc+DA/2Kzn1WEZKcbo7VOs1m/i4XWCkn6AkanL6BUuZAAg616G88/S5QsU+9UqZlPEgZFJrO7uGTi5RhJWqE1yk1Nefeb1Ppfwyrdj9N5k3IbbusnWM39JlUeo9NO0W30CYIE34aKt4MbRl/ONePPoxCXSZtpLNfAdWy1FHZtCWr52x2goEK6Lh3gdnLU+Q7wn3I/n/+c7/IEzhVABa4pGZzIggdmp4oQLWOuEHzPuUF/ZwcY9/DiDE8sP8rdx/4YO92nvdnDiDxOnlrCTzT2XlqitlUj7BXQYp9+3MHMiS/fMHbk0t6sY7sm6A62aTM6k1Ga2IVTddV4JEGPyvgYnXCRQiZPaz7DkQeXyBVjnGELO2+Rr2QIkpBGq82sEJyDLqtntlTWiGhr07mMsgDrRz6ZbJld+xKSMGL+aEyz2WFsMoue0rByKYpanmluZuHwBidWn8QrnqS3YtDtdGg16rgpB8e1aLVbTByYwqOFZSeKtyv8wOGxUbYaNYwwhSFgphNzYN+lOMEkhx/9BtXOKSwrT6E8cInaM3UbTz31RZxkH/t3vpSR0l50xmn3oRt6ihKkvfuuM0m71ibnZEhZGhk3IIoa+O0uoX+S1voi9339/8UxGxRLL6MvqWpWiBM7rFcPUUsM9lz+c+QqN6qMkFQnT147gpU+QieZoRldQKAH6GEPI6mwWH+AqdIenLBIZIhVUF+ldxHlMUyfRvc0sXOKwMyxEL8HP/eA0lT22hF6X/y8HGq2T1iPyDXKvHTPL3BF+SXkDCmACSnXUQVQdn9Pf9wegUU4bejI/u+fMwJLEM073vEOHnjgAaUvTKfTvPvd7+Y5z3nOd3mbnP/0/7+ewLcL4LkAu+0COLC+3/YDlAKokEnJBJZkM9lhDXaA4ojkayGPLd7Hvcf+Ej29Rm19jV5DHJECcuUSc/sKdNt9musa1eV1hmfydDyRetoUUg7N1YhV6ZiGRaOvkcqLEUBEIT3C1kod17DYdfksi0uLVJdq0DTx2xrl8RFix2Np9QypbIrh0WEFGFqOrjh38v1nJ6dp1pp0mn3+P/beA9qyvK7z/ey8Tz7nnnBzqFydM00DTRKJkhQQZHTwjQKO+J6Ko6PjGMfAM4KIogwyLhRhDIhIanI33TRNx+ruyunmeHLc8a3f/1QV1U1XV3VAnWfttXpVV91z9j1n37u/5xe+wdaTHD+6wNpqnxtunKBYKPDAvatERkyyEGFmNNW2Bq0qTmOMQ/csoScixi/N09z0yCZTrK+u0u91yY5kWN1cpTgxRhD3mZgocfTIcUw7SaaQYWpqnKKxi41am751gPLIFGPFCkErx+r8PI45Qc27Fy0eZ716lNJolr2T/xeThevQyOB7Lu1BTMuvYto5tN/73Im4tnwUx18mGS/imEsQr9HqDdhq16lujOK1i7S9FaKkS6JcwjB3kzLamG4dIzmG6+wiZdpo6XUmzKNMJW9HH/kGh5Z/lBObP08vsUqin8IKE/TETisEx3fwLE/JVTRd0qxEExgS6xGt8B4erL2fenwvbmFTCcjjAFIpka9Y1P2YRjcgqsPe8GbeevO7KFDASWiqz5eZ3yMqQFMAUOxwzgbAJ18BHj9+nMOHD/PiFw+9BG+99VZe+cpXsrGxgaTNXzwuXoGzAVCFvyvm1akFhwLAWH14DivAISCePQNU5p9ayP3zd/CPt74PPVFDjzUaW22mtxVIF11qnU3K+TL1lS7VhRapsoNup0imbJKGiRFkObF2XMlO49hVYJZI2bimzeqJDbSBS3JUI5cts7W8QSGRYH55keToKLoTsrm+QmGkSLFSUpbzmXySRCLBytoyu7btIOj6nDi4wNZim24jxKsFjI+WlHP1iaUFMmNZSEueiNAr0mSzGtX5PkHNwUoEtMIGzbrPSEbaZZtGoyZpyFhpMT9G5RSPjBRoNrp0BwPsJGzfNUVeHyOXuIpjy7coU9N2d52ZmcsYzwsrpMK99x2kXNpJtTFPKlXk8pmfxLHk+puEXkqFKXWiTeJwDu2XfvY/x2sbBzATbVw5wcgcTm4XRqJMyxuh509gOCZB3CI0Alr9Lnljgbni31N2VjD1McykjWV5pN2j5J0+RqLGfOPZ7Dv6Nhr9m/DIYdMnwRJ1fVy5aDhhSMeOSfSTYK1BmB9yeHSPWn8fnz/wTprBMUYKOayEbIRMVUpjdhRpestz6LUHTHW289Ybf529hSux1RLEVa2vK9tfmQdaptoA2+bTB4CPvr2ltUmn0yqisFQqXbz7L16BU/m1Q2871QKfsntSrs+K7HzKFPXUEuR0QtzpClCWApGW4r6Tt/HF+/9UBcybZFhdfpjSeJGZvSM8fOgEUV/4uhGNRZjcmyc/btPrBazN19m7ewdrrRUWT1ZJ6SkqUy61WgOv5dLabNNvbjE2m8W1yjCQDtCho68zcU1OYv9oykK0HxMKqVf3lQt1uTjK2kJNBZ1Lct/mSp2V4zXlvemfaJHQJjHcmDizhZY3Ke0cIZEN6dUdMpVY8QW76xrFokXfl/NbrC8uk0mkCEKfTtCmPF0mmZFUt5B6rYXr5JQ+NV3UyY1YVBd0UuYUlr2hQppShQKdICaTNJX0TXiIuVSFpJ3jkqm34Gh7iWXzHBuE2gZhmKTr94AK2i+883VxK/lMovLlaG6RdLJHPlUhMtL0PYtBILIcSWS1lGyn7zfJGSeZLv8VO0a/RFJrkEhLOkkG3yqxVb2Bpa0bWG0+i2Z/Ct2QKC9T5QTrWocglopPZn4SIiN5CRa+1VBzQDdI0I8SPMSfcufB36S+2iPlJnBTGm4uIrJCdCvCjkJV6rc7YHYzvHbvD/KmK38C2zFxXdn6Dud/CdvCEfCTDbCItQ0hTZ5ugcX0QDbB50ysPe9tLMC3uLjIu971LlqtFn/5l3+pnvOBD3yAP/3TPx2KtDWN//k//ydXXHHFmfP96I/+KLfffju6rrNjxw4+/vGPP+7zNjc3ufrqq9X3On18z/d8Dz/5kz/Ji170IvVPArzyODm2trbU9/ve7/1e3vve937b+3gij5Unu67L3NzcmfOsr6/za7/2a7zjHe9Qr/8Nb3gDX/rSl9T3fc1rXqOuh7y3C3ldcu5+X3SUw0Ou3X333XfmdT/66/I95Vr8yI/8yHnP/3iv+/T7Ovt7n34Nz3nOc/jDP/xDrr/++vP+DjzeA9T8TxRYigYzDDxXjtCPmAHGp7KBh/6AajkibbLewB9McNfhD3HbN2+nUJmiZ97D8uIqwXKCS27cDtmams0deXAN3YsZ21ak0W5gmDaOzMDdCK8vmbgmo5NZNk8EbC1sQC9B6PWIw5jZK0cZqZjsu3sNLUix7XITo2hRmiwpv72lE+sKmNyEwUhF5KIm/c0OJ+9eJ9y06XVCmp22em+OE6JHGRrdFtNX5ChuS1JvdZXiot0fqPsx6nv43b54STHoS8RFRONEj7xTwncDulaTTC5B0oSEm+TI/DxzuyYZqSTVDFWiSleWBI9sMNaYnBxh5/ZrWFo5Tr8V0qq3sNOCFxkShQE7ym+gor0R3S/im1W0MEXfn6fPEeLoUrQ/+ehn4/urt+MUnoMRXI1htsRLAd/p0Iv2025sMJG7CT0on0qs0gkSMcmoSVpbwQ58LKdBGCUxwgL9oEInLuCZ0s72MUJHLThifZiOIMfQaWV4yNcGpswBQ1zfZYDDHf6vcM/hP2WwEpNKZRl0m9g2jJRdLMckdAIsM6I3sKiu+bxiz/fyn675RRK2i+PqwyXIKRAUAJRfBhFvm7pxBgDlk0L5vWhPzvrgZ3/2Z/nHf/xHBToCNn/+53/Orl271HtaXl6mUqkot4mPfexjfOpTn+JDH/rQmff88pe/nF/91V+l0+moG+00AJ7reU8UAN/4xjeqilQA4HwAeL7HPhZQCPDu3LlTAaB8j3e/+9287W1vo9vt8pKXvIS3vvWt/OAP/uC3AdRjfa+nEwAfff5Hn/vs1/0dAcBHSSjPBkD5kixAwtPgp7Juh9GXQ0AU/pwAoAChuJ6Y9OM++45+nTvuvZtc4RLC1Jfptass3PUQO6+dZOaqPMfnmxx8YJ5coiCG65iWSavTUfp3MVQZdANm52YoFpN85e/3kfbSaB2TTq2tsoPT1+XZ8wydu+46QtQt8F3fs5tU2aXWbtHptFk6scaObdsolDLUmg0eevggGdI0Dvp0FoYJa92ghWFDZU+CFakOU1l2XzdFYdah1uiwtdkgm02j+0mWjizTqjYZyY+psPVAjFTmfcKujmcPcMZMxicqMqyk2+3j6xqZko1u+gw6IVurbdxsqLbCiUwfR88Sd2fQRIsczNPubDA7O0cn9CjPaExlX8is+6Oq/fXsTUIPFjY+Sqh5FHIvQ/udzy7EJ1eP0Ym+QCHxXXhGmYX4Nu5eehe1rXnohFjdcXYX3sxNl78Oyx7gS+kYSZqauK/GxNaGmjEYUjfLLE8L0fXOMCTbG4HYITSk5Pz2w4hMPGuAFmtYoUZPD/jK1n/joYW/IahCyk4RSLk3CJTOMZV3CUdjEk5Az9PotSOuyt3I//P836HsjuI6Q95fQs0BJQtAWuGnHwDPfie33HKLuuEfeOABBXx/8Ad/wCc/+UkFDrVajZGREfV3OWRzNj09zbFjx/j617/+CAA81/MGgwGjo6PceeedTE5O8rWvfY0f+7Ef48/+7M++rQL86Ec/yqc//Wk1k5Sq7PEA8EIeeyEAKJVfSga0oKpdeX0f/OAHHwGA5/pej67SGo0G3/d93/eEK8DHOv+FAODpylbmcQLc8sH2pCvACwLAby1Bhltg8asTI4ThRvg0APr+0Ez4/uNHOXbCpNePSaWX2H/4D9E304ztsiHjc8vnjzA1nadTjyiMh0xMZwniAc0WeF2LfrfN+HRByR/6ax2idRu9ZTKowcbKFuMv2MPY1RsiE6axkWDn7izlKZvNRpPSyAS1agfLgGp9bdi5GQkcL8Mdn7iH2nwbJ2mRm0gqYURm2iRs65i+Q7JoKCqNUGBM3aGSq7B4rEq36tNr9hn0JFokw9riPIEYp/RD3BGLRtAgW8iTyNqUJ8aUvT9GRDrpcuD+oxSzZfIzqDzwdqtO7GXorJWYHb+EWvp+IlZYOdGjWCkwsz3BeOo5dNcyjIyNstk7pjpI16yQSMk1+W60d32xEa8tGgy0g2zF/8TxzWUerP4ZsZUg6Fh4601oi+kXuIlJXvG8n+DqkXfgmVV8q00UVEAP0CKXXmZZMc6NwMUS72ptoATJw4T2x660tEjAcaCAU0xPB0aLL538NQ4sfJygI6o+tRvB1V0GvQF2Qieu6KQTvvItjCKN0mCKd7zgt7m8ct1QCfKoCtAWADRlNf70VYCPhvJrr72W3/3d36XdbvObv/mbfPWrX1VWQZ/4xCcUUJ0GQKka/+qv/kpVhl/+8pfPAKA87vGe93d/93cKFCQpS6qsz3zmM/z8z//8GQAsl8vs27ePl73sZeq8Asry52MB4BN57IUAoLTE2ayk/6Eq4TvuuOMMAJ7vez3VCvDxzn8hAHi6BZYRxu7du9U1lDb+SbXAFwCAQyrM8L9HVICSaSHjplMVoMwAfT3g6EaHg4ezeIMqfucga9U/5+h9bUZ3aLjFkKUVi9bgMHmZlRs5rrhukgNH7sMfZLDNCmvrRxkZs9X9/Nyb9lKfD7j7trux4yKRH+CmC+y+OcNW0GR9tUPC9pidnaDr+6SkynLSLMwfw7Ihl8urCPuNhSbJXo6j++ZZb6wyvWcSO2mQGxth/sElvE0fJ2Ox87o5VquyJ7BUnO7isTUqhTJp6W/jQC2GbEr0my3FGRZwantdCuUyV960g+Wtkxw/uYBtu3RrfQa1kGK+gpceUC6N43s+CTNP2iiwtrRBYadBIlXj/jvX8Wix8/ICs8XrCTqiuOkRJzWS9iWUE68h8HcQ2wW0d9+yHi9srtHTpzgY/xjf3P83eKLdDVEoHXbFdFBaVY3IK3D5rhfz/Mt/At0uiOcqcVjE1BvoYqUcpZS0bKjcGxDpEb4guPD8FBNqeDxSeiYeWLIFThLRwzNb3H7k/Tx44CMMeluYySF2Glaafq+HmTSJhYajh6SzSYIowGkm+dHn/SIv2PFKHMsmIcsPU7SPp2eAhsoIEQ7g6RngU2mB9+/fz9TUFJlMRr0fAbvXv/71PPzwwwrwpKUVoBO6gLRlUsEJAEqV8axnPUsBosyxzgbAv/iLvzjn8x6rcn70DFCqSgFhaUu/+7u/m7/92789JwA+kcdeCABK5SoVaa/XU99b2uHTLfD5vtdTBcDHO/8TAcBms8mePXs4ePAgMqL4TgCg3PAK4FSldy4AlBlhAKGUSAb3HFrk3kP34poZ7v76/6K6XKc8ncXNSApalVTqMsXBS+Z7nDyxwNzuLCOjLr2OyaBrEEY1EkmDbtfk2htHObR/HtNysewcx+b3Y3VCdl1/KeudFoYZEQ9aaGGeRCrBZm2NVrNLImGwc/ssrUYbU0uwtb5OdyVk0IgVU0RPWWTyWTVvb622CJsBbsYlM5ZCdyPF89taaTLo6Ixk8jiOZPh2VLJdKjdKf9DANGJmJ6dod/tMzs1gZMTPs01lbIzaWpsH7jxIkjRJO0XhkiIYYpfVl7gj1har2PGIYnpcemmR/fvWiFM+mYmYQn6cXrVLv5qgNJejVu8wnn01SfcKImMW7d2fW42XtjpsJu/hXu+trCx1GSwNCFriwW8T+BLOIkltEkxuE/kDXnrtu7hkx6vVwFPTAjRjHT0oYKoAGan8hPwpvsoWgTi2SiusxsDffkQ4GFoLwgyhPiC2fNbq9/CZz/02W619mFmP0IbYdImVe0sPx3aI+wMlZg71kDwpXnXFf+RNN/1ntTSRrW9SkaGHACga4KcTAD/ykY/wG7/xG2ooK3M+aU+FF3jjjTeqClBauJWVFVUV/cAP/ICaAQoAyr//8z//85mFgszMpEWW2dTP/dzPnfN5FwKAQk/44R/+Yd73vvephz8eAD6Rx54PAAuFAj/+4z/O5z//efVepPUWTuTpJcj5vteFAODZC5i1tTU1WpCfgfAuH+/8FwKAe/eKqwfqw0o+PATIv1Mt8BAAz26BZQaoKQ2wcAOHkrjh10WUoOkFvnD/+/inL36YTntAOGgyqJeYu0ZTTkviaBR541x52RvR0ydoeQeoNRdodavqfrU1Fy32cY0ktp7mqmdMq5b07vseJl8eYdvuURxrwFotoN4aMOhtknVtdK2E49qE4YDVVckRzik3pZWFdbKpItXaGp2VAVHfJFPM0xy0sSyXTn2LUiZLOuWqYLPGoKXAU7k2RzYnj2zRbflUZJmia6ytbZAqWqSLKcIgIG7H2KZLqpTEN3yclKG4h7W1Lq3VAL0nhVSENW5QGtfJ5kbIpYvcfee9tDcdlWFczIkueotdV+2hsqNIIqOh+zELh9pU5vKE5jJ+a5rxys3YwX9Ee9eXGvHa+hZrmV/ieHQLK7U1+kvQWgd/oBH2pMoziePuMEk9ynHV+IvYPfkq5sZuxNJKhFadKMqpyi/WArXdlbZXBUbjqVkhqg3+9iPEwdQaaEFOhazIZsLr1vjGvR/groc+ip5bx5MAFPWppeOFXTQhZPoxwcAh0n3Shsn1Y8/jZ9/wLgqZgtoAJ8UQQWaApjVMm38aK8DHfCMX8I9yY8l2+PLLLz/zaAEqaWdl+/l/4iEAJJXfv+Txute9jre85S1IFfxv6njcFlgMUWUJMmx/1TZYeIDRkJws5p+D05WhWoLo9AOdo1t/zd9/6q84sbBAvqyzffulaAlxYI/YWm3i9Wyu2ftOtPz91AZ3sbnRoNvpE4cRjuZSX+8o66jCuMmNz7qWanuNw4fW1VLyymt20AvFvTnC7wf0ag0mKpOsN9ZVJ1fMj9JsdSmVRoh8n4fuOUg6IdZZASuH1pTLu5UxyYxk6Mt4igxbW0skCyaFqbI46dGp1si5KTrNEL9r0G7JgsbHSuqKmaELLCQNRbcZrIcqqiIz7jC6vcTc7nH6gyaHH15gc75Hv9pFi+S5CUw7wyW7Xsr84iJrW1/H0AMG5kDlnLhWV4WzDWKd62+cZWu9RbXVQHdFo1zACErkUtdj+f8J7f/9ylq8uLHEYvbtLEf3U60N8Lcceo0B1VXwWy62rLctX9VwgW8wauyEboW58g1ce9mrSGZGCSXeTgh6prDZbeJYPknEdlsKwiGn57ErQAtDE6qMqzIBVFBJBH3vEB/+37+Bp5+g3jqh8olklucHA3CTFN0khWRJWW9fun0PeyuX8vyrXsXczJz6xJE2WAGgIRWgNpwBnm6BJcLwFEXl7I30d/pm+v8jAD66yvpOX0M5//9JACiEXhWMJJ7Fp7fAKv1MpHBDABTwk+rvtEpE6DCx2FJpPe49+Xk+/pn3s7myydXPGGduzzhH1hbw+ibNeZ9gI6aQuQJnaoGt8CRGkFJmpJ4EnItmuCu2bwbl7Skq06IAabD8cJNEyuCyZ85xZGOJsXKR6voWG8t1nnHtDQRRlbXFVY7t3yKOUxRHU5TyCU4+uMnWyZD0qI1paNTrdRVcPj47SqffobYW4rUb9HseuXKJRN5Cj0MG7ZBatYffE9s6j9HtLroTMDO1nfqgx+Zylc66j78VKteYvtUmM26x54ppet0uCwer+C2p8BpkR0wFpLWVBNdd8TIGYZ0ji19kfLtJejxBc8XFMZo06zH1dpO5PTZ+r0C9EVAYdSiNZfAa45SL15CMX4/2ni9U4/21uziS+r/ZiI7SbQTE0pEqa3tobeliFENsiW29RjiISZEk7hp0N2Iu3fECbrz2TRQL16FHCSWVkfxOxaTUxKZahGwCM0PqyzBb+lvRx4+cB36LHiPm9PPzD9MPFlleeZC19XnlZDsyUqYzqHPd7m1MFOSTyVCWN8V0Xm1/s9mManuFBiObYEWCtqQF1pV+UZYIUkaLkeJFG6ynDlf/GgD41F/1d+gMj1EBCgCe1gNLB6VkcOIMrTiB4gAj1eCw/VX0l1MVou6JLWfEbcf+idvu+jB+vUc2WUBPdtFHPGVRtXa4hbWeYXHhJBPXlWi4VbS+SdzR0CyNXCWhOrLJ8oTS2OYmc6zub3Lrx+4ikbF4zvdeg5aJmShOcuz4CZY2lpjZPsF4sUC71ebksU0efvgEuy6dppTPcNen9zNYcUlNg5tLMOh3ibsxuWSBerdG7Lp0NjcYVGEw0ChND7X4tc0B3iAk5eSxCxG5WY1YJHU9W0b/OAOb7lqfhOkqfW+U9EmPuOQKCXGw4vh9Wyoz3Dda7L1+kk7VZ+24RymXoR90MJMWeqZJZapI1q1w5KElxX90Mh6V2bKqNBdPLBFGDldcP8bWZhPHuJq5kZ9A+6MvdOKD9a/yEP+dtehu5U/mCHu95dDe0mjWQppN2bieWuTqOkYY4WrQXpW4gSSTleu56cbXsr3yYsJBQRkUwgAtyqs2GKOteDjqOMW/O/0reBYWnkqRG4KgLjxzXbz92/iepD156l9Nw6LdWeaKbWUqGVtZXAmwpUT5IZirRUM3GNkGiwTONNRw1DS1iwD4HbrvL5721BU4JwAOjXZV6LeoQE6bIkjlJ/92qgJU6pB4OAeUYOGe0eO+lU9yz/6P4YQZFg75rK5u4orNe76t5uETmQlqjRpWxSaRtrE8l6Ujm8rpfGLblCLPd9stiuMJpvdMcfeXHsJfMTDsmJmrS+yYLLB0vEuZ+Ff+AAAgAElEQVQviJi9pohdjlmar1IZHWNsosDxk4cV+bm57rP/1sOMO2MYJHBKJr4W4Pclq21Ao98klSsw6NTRPIcIG9PpUXByLB+tKuWIHjn49oD8TIKGkKf7DoV0EkPXWV1fJpl3cfKmmgFKREXk+YR+xAO3HyVsmwRmh+e9/Eaqa12OHjjO1HiOVscHPYWWbJIqa+zZNcu9ty9Sr/YYGdfIFSfYNncVtY0Bx+fvZXqXRiIxRtDZxXT+P6H90Zfr8YnqPA8Ofotjg49gJlzlrxfUsqzON/Elq0Mxhg063VCFuxhOTM6FXg3aGyiyc8qtMJa7lte86FfRvTEMXWYPMvXNqvL/kUTob90yQz+Y09h4FjrqfRk4iuu/Cla3LVeVw4Ko/dYqeyezVNQS1h/qf9Wcb2h6kHTFKdY41QILAF6sAC+C1L/AFXgcADwtiZOcC0WBOasCHIYiPbICDPyIge7x4PKn+cgnf514ICCUot/ymSjl0Eu+AguvI7528tiANA6LDy8RdHVVWYqzkxQMxXKO9DjobszK8S0ycZn8SBY947F+6CStrRgz6fK8772BmSsrPPDgQWprDSbGSkxNlul0POYPbLLv8wco6xXCmknLraOXYqb3TOCbA8KUz4gzxvrqceVN2OmFTI5nWDu4TncTRopZhR21wSbTl03Q9zwlqXP6JnbOJHAGXHnTZaTzKRq1GnYs0RUGxw4fJWhpxD2DZq/Kdc+5kuPHVuh1e4yUIhVzoRsj5EsZFcCUSOr06gk2N7YoTLQoVSaUBVbQuoal+t/gprqkjBdiMkPCmUH7o1vX4vlVeGDzLzg4+A3sYhfDjeispWiJTZZIdW2TOHSobnXx/BgnZ+JI2lIfakuKBqiWv1KuTpeey2ue+xtkrRkMva08yqIwp0LUn9ChfLKkf7ARr3oFpppPEHQYdI6zazRBJS36XtH5DpUfsomSVldVgOYpKyz1dR3TkkpR5HiSJiVLqKFM7eJx8Qo8bVfgMcK0VLqtmgEONcECgMNZ31AVIkAlFeDw34au0LIsiSQXLoo5vPIN/uazv0lTUuHaGpNjIzS9Kl0FoiZ6aGASIu5QZi7FxmJVRdYaCZ1+LEVIRDFVYmpigsjwWTi2ghEmCCUe1vIYzV5CdWUJT9geSZ1dV21T92q71SD0xNTYotWSGV0XbTVL/VAATkCUCRmZytCsN5TyQ7NjFhtLFMs2I8UJWl2fkYJNd7nH0tEmsR3TbG/y7Jc9g8qOEs12nY3FDTpLAUZWIzOaxE6atDaa9OsenW6PRCbFpZdfwdF9R9lYXMdJ2lx+7aWcWFzENNK0/ZMkM9GQQRLEJPJ5et4W1+74efyBTd/rUs69WJkmi3Aj1rrD6VswRmRIpKeJ9p7bNuPl1Zi+vcrn9r8Nffzr1Ns6naoMOrsUKjq6adFrGyyc6KrAoUQxgRZ1iAewuShEZRNTlx9epHa9ZeMZvPiaX2KydCm2YxDHEkr82L9m8stxpgJUlJnhIZWhqg5jpdhVlZ6m+/h+h35njV2VBKMpA8ewMcwkruVgi0TO0s4QoZUM7l8RABcWFvjrv/5r7rrrLuUe8zu/8ztnHGSetpvu4on+7VyBJwGAqgVWrjDD2aAXDAFQ1Byhb/PVb3yOO45+mMS4T6ddJ5OAWj8g7LtsrLRIZxzmtuXI52L6UY52rc/6yip21mDbpdPksynWF6ssHF9mEHTZuWunuh/lMcePHiJbuAyt36DbqOOks2SKGXIjMeXteVY2aoxky+TSCTJahq997EFW7+1h93W8fJswGWEITaWxRq5UYG7PDJmkVG3LuKk8XlxnqjDJw/cv42YSTMzkIOfjFEX/3aWYynD/14+SKaQU+DmmrZyrx7MT9LU+W/06siaeKI5RXdpQvMHK5Dhr9SUyuTLF8QwTkzOsnKxT2zrJrr2vIGVcTz5xs2J9RCLq9bNgdIdZt+IyL/8m4T96DdvKo/3eVzbjza0evtHkrpPv5a6FP5GWWrG3HScgW4lVVdWq6WytBKSSLm4hwjB8Bl3YWhALFwct7hEI38QPiBvwrN1v5/nXvlMhr1Ru56y21HDxdA/8rZ2sROYJDKrKT4UeD8OPfX9Ap73F7orLWFp4Q7JKd3FsF9eMsKxhBeiahgK/fy0A/OxnP8t/+S//hV/4hV/gmc98JrOzsxcrzn87UPWdeSVPAgBVhONZS5AzAChZsb7LHd/8PJ956I/ppNYo5AtMlUfYWF+nuTwgYRQxkg7Hlo8xOlFRgUW2ZismRZ8uhbEsftejut5QA3zDiMCKyZVKmJj0ai2Wtqo4vq1yuJ2sSXY0hWmbOPkElhugxz2yiRJLD7XZvL+Nt+gzaHpElYhdz5ri5OoJWr0e6RGbkZESlrSB3QTH59e4/MZZojCguhAQ9yIMcXUqGHiWQRiE5F2pWOtUxsRnIGAkP0Jzs0FtvYaV0XBHUlSbHaKeh+GH2FaWzVpTGbvmyglK4zuwoxvpViOOL/wt2/bMMp3+ZRWMNKy5XckJII5sxUQWl/lY66iKUey9bAlU+70vbcUb9SUWa9/gvvmP89DyJynN2sr0VDa6VirGsXXaTY3GZkjCtTCTPoYL4ijTXXeUDlE3fHxLAz+GFqSDMV793P/BronXEUZClhbHj1MVXhyhxdLWWgRmT7W5mqCyFiiwHNoUyNcFHIe/VUNo1BVhtdM9ye6KqQBQWmDTslUuccKw1d+HADhsfR01Fzw9A/yXa4FFViWaXHFLuXj8+70Cw9b3kS3w2QHoXiw1gz/MCz4dkC4tcCjBPSnuuPsWbrnnvZjTfcXC6K8GaJ5NY3ODXm/AyHSB0PKURjeVDbASCZqNHqajU5zKkXULnHhwmbgfqTxs4e3JbNHr+fgNn1zJod+28Vsxvr5JdsrFtUuKdjI65mBbHRLmKIfvWSOqhgw2m6x0GoxfVkbLBArIUmZKGZH46ZB+a0v5DBoSrJ7vq/TF2vEBelNqrwGTc9tp9QL6Ik3T+/TXIwb0MEzI2kk21tcYnxtj51VzHDh2hFy+QjGdZf7IUapbHTLZEpWZFGYyYOAnmMy9Ds1PUW3cSqrSoGz/DJq3h9hoKSaKFofEmkck62bBE8GXSCfS+jhmHu3dX1qPb9v3l9x+6EPUjYMEpk9p3MJNKwMfFO1O7Gw6A9rdGDdpYIixoy2W2hBvWrQ2fGQL4TnDwE2zm0TrROwYeQk/+PIP4EsOnR6o0juWPzUhzpoq+Cg2OmixmCiIVliSXeRxohUUADxrRqfmgcONWa+zxK5RjbGUhCI7mKaLbWsklerDHNpgyUxQ15Qed+gF+ORmgI9n93Qu26sjR44oTa4oM0T3K6AtFlhSEZ4+xNjgZ37mZ4ZcKl1XIvw3v/nN/NAP/RD33HOP8hYUEwVxdfnt3/5tRfo9F+XkiSgXzqe8OJ+91bne82lTg9OVvigspP0XorQcYv/1zne+U7nnyPu99NJL1VjgXO9T1B+PdS5x4ZZrJYobUeHIWOHmm29W3+N87+18Xz/Xz+SpwvcwFe60L+BQBqes8U85wMjcT/kBqkD0SLXCcejR0tJ8475P8/l//j3S22OirMbyvT5m0iM1GlGemlYy0bDXYWthQFY+7KdTrEvF1/eY2JPHbxlsHW8T2H1aWy0mto1i5QzW1jdJ6hlSKZ+uZqO3ReN7nOLOPEmtxOaJJolMhKaLy3qJtc1jXH3dbgZNi/s+voBVjrAqktSo0W14ZFXetq1aTwG6RMVmfFtJeQYe+voJaid8RiuX4AaT0AcvtcEyD5FujRDmxCavg9MxaTea7HzOHFbFUOHsoh8eLZaVw/uRw8cUJc9K67h6BdsOcK0CmlS94Sy+vcWu8beiR7OqZJLYC0m/FYluJH4D0kMqGBGLMAlGt9B+58t3xH/0l7/ASnAXyYk+hvoUgWzGEIam2sBKO9wVpvggxklYWFpIYMknik6waVBb9tEtm54dosUxZt/Er3vcuPvtvPzZv0gs0h5cYk3iLYeqYE2S36w+uZbI5UyZ2xKIhlhyekNJhBPklu3K8JClhXyOBoFPv7PCrjGdsRQYuoMhAGjxHQHAx7N7Opd9lWiDxbBAwE88+cTh5LrrrlN/F7mcCO8FAEQ3fM011yBmAnITf/jDH+aGG25Q71cAT6RZL33pS89cg38JADyfvdW53vPZr00kcQLK//AP/6AMBkRnK4D493//92ocIMoRebwA3Pne59nnmpiY4AUveIFSzhSLRY4ePaq+j7wmOdf5AO7xvn4hP5MnC4SPB4B+HKu5n1R/fZn/CQiqHBGPrqZz9/2f4Ev/9OeQi2m5PWqLUoBYpMoBu68ao1TK0FjtcfLAOhuH6pRvyJOdSGJFFt2oy8rRdbSuQW42QYDHxMS4qtq2ajUsV6gqfQy3gtbssnx4jczEDmoba5h6Hyep4zgJgoGBH9XYvn2OjaWQ5tGaoqQ4OZtAeBpGQilPNg+sY2tFCpMumR3SwWsUinkaS1usHgiZnL6BgrObxlqdVnCMk427KCdS9JwWkeZj9xwVBVDcNYJT0AgkUndrgCl+AqFPbyBz0AEpN6sWo06yQ9+LGJuYQ4tnKeaeSz7xHHRhZ8cWOgkkX5nYVAsoqQDP7BZEH2O7aK/+/bfHn7vzY8TFGpkZg0RBwxf9oJiVSlUmRZ2s5D1hr4OTcDAYKMCSdj9sQXNF2mEd35XwFY+oFxJsaFy788d59Yv+27AF0Ays0MSKtzCMwwT+QTxvHcPIYpovwtMuwze7aHoTy8+p6Z/I3L4dAKUCXGHX6BAALQlGNlwsKyZhCOXllBHqqRhM+ftTqQDlpjmX3dO57KvEhuq3fuu3+NznPnfm9QuYbd++nZ/+6Z9WJgW/8iu/ov48ffzyL/+yqozkz8cDwKdq33Qh9lOPZ291rvd89nnl+d///d/Pe97zHvWe5H3K+/rKV77ybRhyLgA8/T7PPpdED7z61a9WXoRnHzJvFUC8kPd2tq74bOut8/1Mfv/3fx/5Tw65BmJ+caHH4wMgeKGvKsCBAOCpCjCMfQaxxjfu/Gc++v4/I5VP4VfWqfttRpJTFMoFtQUVJ+WVwz5xL2ZMH6M6cYjZGwuk9CIrazWOHzjO9soMVtmgRZXJ0QksaVFtk43BBobqwpIYtTaN5VUGziSJTI21lQapfJZ0MkunOcCxfCWD23fPGlOTBumMTrXaJZcr44V9mu021Xu6ZOSDLQXbbpjBnZC0xxUM36Zb7aEn0uzedbV6Td1mg1I5Q21zA0c2x6U89DQWF5bJz+SUWGFruYFJAtdxqNY26Xs+6WQGgj6mlsdKRMSmxfi2LFPbdqKRRWu+EiMaH4ot4pxqf1XZp7pJQUGNOBYgFABMoF3181fHh9fvJ8zFjMzppIoiY+urHGHJFo1DX7WinZ7M+WQ0J87KAbaYuGg6g7ZGbSGku6GhOzHRII0RdPFbJv/h5R9g58Rr1SzPcI6gW3+HY3wVfbCGLcEvgcdJ0fb6P04y/SP4hoWuV7H8jJLShUpDPHzpp1jSqgIUANxZQQGgeI0NK0AN15DQpKEPoFqAqBwQU3ECzxChhcj9BGgwclM9lt2TWCady75KMkPEFUVa4dPH29/+dlXtiVOKWFWJmcKTAcCnat90IVXSueytHs+y6+zziknEa1/7WmUEIUD4xS9+kV//9V9X/oSPPs5XAZ59LjGdkLHBN7/5zcfEngt5b+dyn76Qn8mFAt6jH/doABwSor/VAg9nf6db4CFNRiRyUWRy+NCtvP933wMDH3vbOs1cg5GyZGhUVEh4fb1Ja0VjrJjBWinjPrNO4QqNnDnO8kqT0O9RsLJYySRhYsCg2yNoRSroqG/08QdNXHuSrfurGJ2Yef8kidQ46WyOVBH6nS3a1T79VhM9cAm9MlG2y/RUkqXjdcUPzozEdHse2laGdnWVMNJoBF2uff4uFXPZ2vTwBRMMcXqZYGF+iQ2x7J+5nAOHD2JnTaZ3TNKobZHNpxXNrrbYROuIq42EQA3QzJBqo4HjSnJch9qmTaFYYhDBjqtdyjNJqtWTpPQbSNmjRH6OlLsXjR3Qn0WPI7VjEHqRcIkFCi2pAK/4pd3xidohJIo3WYZ8OaFiL4OWjtdSkwtMUxm0KvNGmSOm0pB0bdXSej7UF2MaR4UkDbQn8Pprimv09jd8ivHRCbTkZ9Ddj6A7X1fhyo0N6DQL9H2T2vLVTIy9nmzuJfhxDg2xuBkoMwW1uTl1iBmjHL7v0WuvngFAaYFPzwClAhwuQR4FgMoIQZQgBoZuPGEAfCy7J6EunMv2Sl7ns5/9bFXtiQOMhCVJ6ys3mczYZH4lraE4wwgoVqtV9XhxjZbHPV4FePoGfrL2TRcCEueyt3o8y65HA+ArXvEKNc9805vepEYA0gKLK468X5mJSqsnz7kQADx9LnmsuG6LndirXvUqdZ1OnjypNuxyXMh7OxcAXsjP5OkAwEhU8Y+aAZ4BwCg8Y5kvipDIj3noyK188L1/glZtMnZFQLAjRVtG7naW8UqeAw/ehxnpjJeTrNyqkXm2xuyNFRrHeywsrTB32SSN1aaSrXr9HqNTJdW6prNpHDPB4SPfZFSoMMfzLDx8jP5YnYnZZ7Fjxw00vX0sLNzO+ok6+sCGgZQyObRRG91Zo9XQ8LwBczuSqk1u9dosHq5RyhRYWT9BEMrrmiCbtej0RNGlU5kdx8qZNDbXKDgZ5hdr5Is5BlGbdNFRoUfV2ipLD9WonuyrEVeulGZsushadZ3NapNiqUJhxMWLlzHsnHKkTmZKjBZn6fU21A4g9B1m9+QIejei1X9IeYpqErom8lwZDorWzHTQrvi1K+Klzn6ssUDRX1wbErpB2LcUyzyOA9IZC92w2NzqiioGN6+RMEzVKjf64G9C+zAMmlKtuciU86a97+TFz/kZgvz7qXrvwYmrmFoarfcMgs5LyWWHgJeJMyq3tO/Fyl5bk5JVUuJU2TcEwDOrEE0uuKd4gFIBjibjUxVgAsceVoBPNwCey+5JrKzOZXslr1k4gJJbIbZYjuMoOoxURacPcYMWGyw5jwzzf+qnfuqMh97jAeBTtW86H0g8nr3V41l9yXlPvzb5GclM84//+I/Ve5ND2l9ZAglwy7xOPjzEf+9cAHiucwmnUpYpYosl1aHMBAUQnyoAyvPP9zP5lwTAILTUnOvuY5/gI3/1PgYHNxmbGePS176RJuscOHQ7+x+6m2I+zdzEON1GxMYdK5hXGQRJnUpUxklFFPamOXlskd489BcGpKYdtG0eURBRCsaZvHSM1qZB6z6dxQPz3PCa7ycxmSLrXMnS+uc5Pv+/iZsp5h9q4bUaVMp5rnzhdRxc/jy6U6FebzI7ZdFc1tBGQ7pbOn6jT6mSYmmpRsbJsmf3JOuraywdWacgADylEwopuR/Qb6NiZZ2MQ+wGpIsJitkcg2X4wj/dgWE5uBmdsbkR+lGPfLlEuTxCu9mjkEuwseqTKxtK29zrig12hntuP6pml+nRDa6//odIBm/BxEYXOz3xNY3EXy+JbabR9v73K+I17zCJSQ87H2FKioskQfVNIjEwI8RxJWtAAot9tcBw8pC2EmhOQNvz8ao6jf1iOhERDSrMZF/Ly5//0wySH2LR+y2l0tDb01C7gTu+dB8b1UPkC9Nce9UPsG33y8gl5jDiFFrsqfQrISxqmnD/zjZRHUKh5w/otqQC1BhPg6E5yuDxdAv8aACUG9B5ChXgv4bd05O90Z6O5/17e79PxzU73znOboEfuwIcKkG80xWgtMRxm9jPcXB1mdtv/zoP/dMttHpHuPYHXkVT20+rt49s0sHrRGiBxdIxA2e1RTClkShU6BypMbsnQ2p3iqMnT8KaQXAM0nMmoy/M4XkBi7etMvd8i7g+y+KtVUad53DT9/2kmL9LK8fdD76HZu8TpMIpFh8cYGsD5mYLdE2D5GSTwydblAuTVAoxh+5ZZ+LyabrdDVZPSERCAd3uUcpVOHmwAT0Tv11n9w1TaGMRsePQ2PTJpOoU8+N4cUhmIq1cZSZKk+z/+iHsKEWv71FtrXDj864mP5rj3n0P0NjqKMeoUj7NwrE+lYmMwqjLrtzFp/7hTiJ/i2wuh5MokB61SFqXMpF7ifIPJcqhxxLTMYJtZtGu/x+XxQfWTpCZjcmUuyp3Y9Cx6NaFiiKuEyGuAI14PLctpQcmG5Jz89gJjyBM0G94NBYiMuEkM+m38Lzr30IYttnXfRZ6dhOjdzXH7vM5duIQHrL91ZVXmOdHXDXzQq699IcZH3kOtp6BSBxkYgwpNVXpNyRCDw8BQI9ua4kdZYOxlMzzHEyxvbJiXF14gEMrLHGGsSUFTgjRahY4tMQXNxhDgtFVItz55XD/3txO/r293/OB19Px9SEPcEiFEeWTUGD8UBQJEX1lizVMhBvqgYdfC4MBQVTg4MrdfPUbn+fowRUa1ftJZ9rkdhYJez6rD85TaO1Rkja94hD7SfSldXquTqvdwZmpU977SgrmBp3mOutHuqQTISOStVE0aSePM5KcI9tI8OBtx/GcUW747ldixI4iD5/c+jSb3a9hMUUxMcOB++9jtDKCvXsLJ1+mcbLJxp0DpuYyxLMercUepYk8zbhGPl+AqoW1kWF1aY06m+peFP7f3qt30dPaDOhTKeVZXYrIlxzMRENJbiUL2Enb+H5Ip9rGNqVDHJDMZVjfqlJfbql0uanKNIuLq4TWgNJ0WvGQ50p7aK60MdyQVrBBZbTM5npV+QSkUiUS0asYST4X4gKWmKc89wPPj795+MuQgHI+T8qUjVRH0V8MCxJ5FAAKDa/dhEZdCT8omCNMp7+LsFvBDEyC/iJzMz/CVOF5RNFhur1DbLRvA7vN/YduYbU6rxxlTAFh+a3SQQxevDqUstu56Yqf5JKpVxF7IY7mEMsP4cxv36n/03Q1c+i1l9le0hlLahi6ewYAE7rwkIapcMIDHG5/ZRkirfFFALyQm/kiAF7IVXpij7lgAFR2+acAMGoR6Qb3HbuHO+8+SeTbbNU/jmYeYaMnfpjXc/yBe3H7Yg6a5rKbXsjqweP4q/vRR0aodxfIjqe4/Mr/zMaxv2NraYPWlrA5tpTBMBmbK2+ewUw6fPPTtzOoRXhumvTYKK3NKk5OZ+e1aRI5jdVl0HWLev2EMhjevnsHsdYi6DgsHtrCMpKMTMRs9brkUwW0fsz60jqBH7BR36JQyjE1M0UgIebNFsl0kmTWJdYjpmdKPPzwcTWTzOQsBQyN+oBcKUEkWeJS2kW6sGCUxdXA8ymOJvH6AdXNDmurdbbtnCHU2rTbfUqJKTYWavh6Dz09lOe6VopkYozx/CsYLV6PzphyuLGsFNrrP/3m+Nb7/pl2WMeOIKeNYEhOrxPiZsT3S6xzNKLYoNuOaTQ9wthhb/JN3DT1azhaAQOPTu9BOoZHLrmHvn8v3XafkdQLqMb/wFeOvI3IFU1wzGAQMRD/U3H88cQ3TNKhYCQ1zY3b38mu/H8YbojFXFWzT00Av6UQliVIVwGgwWhCeIDfAsCkkKINXYHf6Txg2QoLAMoS5MlUgE/sV/3ioy9egW+/Ao8FgEKCFjOER1SAyuBAzBFkGWIyiAIeWjjIiZNJVT195ks/QRQdJVssUUm+kv0Pf5p2a5GJqUspjF2O3jxJbXENrZCkH1WVkfG2/Et58Mv/SMmeQtMt+nGTttcj1GFsOo9VybP/nn0EfojnaERmQEoT9yWPqbkJCvntHD2yieGKJZMkvEFlNI9XEX9Qi2S3werRDnZphHa7N8wO8kWz3yM7ksRM63T7kgPs0O/06bW6yu4/l8spkUKk9ZQdVr/rkslIztAm6UwBzQhI5SSGAxJOkvp6m8MPnMA2HKYuK1AYSyqDhXq1TzgwSFjiURqxcmQDfxAwvadMZsqm3myRdneQtZ9NMflCnESCSIwR1BbYQPuvX/1UfMu+/8764G7CAZjiMOEGGA44SQMrDbodKQD0+hb9ToDZTfHsid9lZ/YNkiCMbrfwB32a1XspFWdYbxwgn38eoT7DofANHKt+ioGU9n6sskhbDQ9DN4kCDc+ysOy+mmUkBjvZlX8tN2x7PfnE1CkpnHART+mFNQmSkRZ4hR0lnYo4YBiumk8KD/B8ACgmqPKLpGgwF9gCX7yhL16Bp3oFVPsro21phE+1wGoTLIaoYo4qLbBqf78FgEGgMyDk4MoRTi6LRGCLr9z+LmqrVUZSo+yYeClLjU/i5Bv0/FD5620rTbC+miCZn0V3XRq1r2It5+gdichbKeyUTZ8+ja44OQ85vk2ndcpqJGKjJQ7QHoWEo5YInbaFq48xVinT6qzQ6jUUaGVHHGZvyFLYnmTx5CadTZ92rUPaLCsTBz0ZYmVgbKqIYcXEPZP5hzbRDZ1as4qbchmfGMNxXYJ+j1a9gxltJ5sa58Fjn2Db3qJyd/ECj2KlQujH1Nfa1JfFCarP9S/fxchEjiPLx8jnRxh0euSSDhsHuuy78xD5fJmRmRzNuMHY5DbGC9fiaM8g6Zbwoi6WKel2o8okVnv/nXH8zfm/Yd/6u+mZ31DhzCIaCQKDRNIlNeKjO2JGCn5fJ+rl2On/AnvKLyPjFvHCGDPRg16B5rEPMgg3SE24pDI/QNfOc+vGTbS8RdotT7WkXj+m3YqUSWkkg9+EOEgb6tyGMK1rNleOvZnnXfkOpUEUvbBEXypZlALAPp3mqpoBVhKyBU6cAsCIb7XAp9PghtI41xb6i3AGh8lwZ/MAL1piPdXb++Lzz3cFhlPsmFAkWEotOvx/5QgtslLlBnNaCyx/BkRxj17ssX/lXm574MtYqRYL83eyNW9idMTxaJLCzBbpUSE81zHiAdlsgtTYOKOpl7HZHHDo4LsxHkowWE6SNGLSBYdGp08/7Kgg814nZpBoqSB103EUIMv8PZtMEsQavZaDHbnMzmRotrbAdNDq1GIAACAASURBVNAtkbWGOBJmtHNAanwMUwtZeaiB4RhEXkRzs04QDXj+K59FU9/C9lM8fMsikRGSyLsM4j5+5KsQ97yb58j+RUZz15DLTPLQiU9y80vnVEbIiWOr9LsBCSuNLkHx7YGal+65YS+jszbrrROUx8q0m12MWOfBr26p3GHLMhjdmaUVVRktT1HMzRJ5EwSRp5L0kqkspfSLSTlzaB/8Rhwv1tdZ9/ZxovYhVvufpNEXwuCA0jgks76ivuBb9Go5UtplPDP3YRLyZpVo2yZh9XHDiH1fewfH17/CFc98KYXiO/GcSf7x4E4xoKff7GHbSbpdKY8l+0NTThFmNsLzcgRRH9sICTZzdJcNRvQX8YbX/CyjlWk1j1RZIbpUkX06rRW2F6UCjDE1F+NUBZgwLCzlAnPKC1DUIKdmgKdbYFUBnpLWXcgS5Hy/3Be/fvEKnO8KPBkAjGVBEpo8sPwZ/vcX3oeTljlYk5MHa0RtyKbz6Pkt9FwR1zGUSUEUuUxcU2B79oWsbUasnvg0+gMmzU0RrMW4rszRHAJJVszGzC81FB3GTSYUPUR0u5ZlK6aHWlP2HYwQEqk+galj5CzMdIegYZO7NMv01UXq9RZOUsPOJjhx+ATGwCKl5zh08BCXP3MvYbbPoOOzcN8aO/ZuV1b4iytL+F5AvyuGBAmVWBf1ZMQW4utddl6ZJZlLcGDfCRJxBiOwFIFZMoivuPYSxiYn6Ut8p6HT7LSJTVGmNRSYZqwCR48cZ8fls9Q7dWytJMIRctkZ2h2ffCnGiGdJxC8lk5xG+/P7qvFytUGoOQqQtrrfYN/qe+mGh8nmkkrxYesjuOGVFMzvYjz3DFxDIwpctHAUXauS0TZYPPhhDu27m62ajZGeIbsjIEqm+ebJPxauCkHXYOAJcXqodRR6jWnraCoXQZVnGOaAwab4Cd7IG1/160xNXa4qvEBJggUApQLs0m2ts20ESm70yArQEA9DWYIIAA5BUCq+0zNAsc4yJBfk7FCki6ao57t/L379KV6BJwWAgUY/MLl76aN84rY/Y2Ozz+Rkkn5vE01oYrFBdsrGLBRpiRZ13Ubv7EXm+6O2z/JSCrOj0fraUfoBpLMxVhwQ93M0+psEyRaDOInV7ytisBFDznXVbD6wDXpiphqlMTWTgdai75hc+V27cSsbnPxsgyjyKO+ewd3TZaNVxw7Am4fMSI4mHXRX5nIpDtyzn8npUSp7CiyvrZJJZlSuUG2tqQLLi+NFahtV9LjOoBdgGDNkx5Lkxwy8lo/eclif32QQd7js2bsJbQ+vYbOxdlI5vxdGRvH0iJ7Wo92pU0yNUBwp4GkNsoUkUS/BoQfnmZrZTipRZLNxjLniT+GEz8XNttE+eP9KvLQpy4aIZLyJEZksBwdxEpdgmFkMLa1yNQlDdK2HK8vrOENEhjHzOMx/mIeOHCBzxX8kVXwJurmhrK+0OE8vbvLHH7+MjY0mkZdFt8WXq4Ht+kisaRCncBIdIg+Cpos2cMC3ecnN7+Al178DzU8SGD1CU4jRYr6QJBxYtHuH2VawKLmn7LBOV35K8vZIAJSKcLgNPtX+yg9b5HBqBihcw4uu0E/x/r749PNcAQWAcgudosGcicdUbjAigQvOUGHOOMMEaULT4xsPfIJP3PIhmt4CmhORThUwPGnICsxdA9mCx6CZpRNUmcn9Vyr9l9O3fch0Wb/ti3zto79HwjZJOimExRubG/iBLDuydM0WntvAsgeEvRyxNSBObDHwMnRcn2wjSWrZpZ3o0RTburTHG972Eo7edR+dRo6HDqxQmOzyrOuewcrDKyw+3KM8F5IadchUMjz44JrS7I5fVsceHaW+1aJxos3c2AzpWYs15wSbnw6xS+LwotFaa5E0C3Q6AZfdPMfoRILa8SrelsviSoObX349m+EJyOkM5mVnIPy8iAML+ylPFpVRS3ewgqNNqa25GYwrvuRIZoJCrkzg5UlEbyadnlP544ZeQftfd8fxWm0LX7dF6ULEOl3vC4zzapwwjW/GtG0Z3jZwDA0PBz3ax/jaV5k/fB+Dna8mOftqEt08kdZUAUjCspbHBUmHD335ZSwt38L/x957QF1WkOf+v91Pb1+vM9/0zjD0MiCIFUkiRkUMMeV6k9xEjfeviYm5iSmm38SuiSUmNoiiqKgoHWGAocwA0/iY/vVyet/1v959ZmCcxcygNyq6smHWmTltl7P3s9/2PE+w2DGKU01pqcsflVZLGCYBmqPgN9vE/WFueM0nWL/01TSUArZYY/lmqDAT0pl9Ddf2adYOPy8Amqp4jUrEd5wKJynwDwKgRIghAMoMYCi0+uMDwJPJ+cKx/Yu/+ItQ5UWWU0lLnUoS6x3veAdveMMbQk6tiAQIH/nv/u7vnjUh7+7uDuWmZJHXN27cGKrRfOQjHwmfO53c06nWKf67p/pOeX7z5s2h8c7xRZgdwnC56qqrwqdOJ191skSWUANF6OD4KI7UyIRLLGbrb3nLW067/bIu+dxxoQQ5FsK1/nFJXP0wqH9GAHTFCKnjCXIcANvUcVWXhx+7jy/c8s8k+2oYcY1KVVzYkmSHMxjpgLowQCaaLBkdZM2y64hqa8BZgdou8J3P/hGt6T2YeotEKk7F6cLxs7jqbupOGcWM4St6qMoknAfbi5HqadGwCxiJHNlyjtLTRRrpJmZPIuwgr714jCAZAzOgdbTNBmsT+3bsZ7I1gTmgkemLYmYazM75tJoK8USb1Sv6GOwZoV5t8+Btj6PWDUZWDUPOZbHWgAkfp9bi0tdvYc/ME1BXCNpGSLPNdveGkZ3drjHQN4AlpIeYwtzUHA2niZFSwxpqX7qfwxMuqe4GqloPPYra5SyulMxqC/QOKAwNnk1S+2VMbT2eVsTQR1A+81gQzJdmcRWDQJG7xCTz1W8xnL4eT9XR/RZJ1yZo29itw5j2Hiqzu6lmX0lq1ctwqBF1m5h+kpbmhRKmmi1g2MLW4zw8+X/53r3vxS/4KFGLIOqD6qCJmVPboGU5BHWIBsO8+TV/wdqlryOQlFeUYDwLfNGTC/D1Fp4IObptnNL0KQHw5AhQUmBpuEgUKEPQohHYGYb+yQDgidxTAQa5QI8D4KmkpU4EkxMlsc4kVXUiAF533XWhlqB8RgDwhco9nUxNO913ngkAhTp3Kvkq2Z5TSWTJNgtFUEDv4osv5nd+53de0PafPMP4Qvf5hwGzH+W9pwdAkcHvGKN3BBGkCeLgBCo2Nvc89BU+97V/JNlrMDA6FL5HGg1L1ydxVRuVDDMTszjNGqP9m2hHu1mT+TUKD+5h2/c+gBaYRDSLSM5EH7ToGnoJT45/luJsk5jZh6LPEY11k+0ZZaZ4GKxZ6vU6tC0ylTR2zcYf9nBNGTlTSQxGGF42Rlmiuf0Fsp5kZDrZ1WvQcwrRRAPVLJBJx8nnj+LUsuBEUYwF8oUKtVmHxoxPTEsyumSU2IYmk48vMHeoyJpL19GKN2i3W/iLTQJHQ0lII9ZjaCjBwpEChSk3pOWqIsgcb9O1JIOumDRn7VDcYdXqMVr2IjNHWuQXKixbuhHfL5BOJkn3F5k5vAIzatGVeDldiatQ/nVXM1hczId2kkKpUb06k7M3Mrj0egxFQ2+UKC4+QdB6hkqhQjSzkdzyV+FpGdRAxQoaOEETW7pIBBiegelaaGohNEPK23v5/HfezNT8M6GEVmDpaLqJUnWINlXqSpSYmeGCTb/KVZf/NoEh808qCVfF8iVGM0In+kCTUQBBe59W+cQIUIDtmP+v2lF+lhqg1PueqwFKcVdSYB1DkxRYGiE//hT45AvyZAA8lbTU6QDwdFJVx8HqpptuCtWoJXKSaFEA8ExyT6da5+m+s91uIwotEmUNDQ3xwAMPhGAl3FyJAIX/eyr5qqeeeuqUElly3CTyFPkwET+V5YVs/8nH+4V85kcBtB/2Mz8IgH4YbYkqdOgHfKwLLJ3fkA53DAgdqcURsGP8Nr529weo2BW0aCy0s8yqA2iKSyzXREvpYSnJsz36I2fhplbR74zx5H98gcnDD2FjkIn34MddGn15zrroBh5/4svM7S+TTjYw6ApnfpevOJ9IIspCcY6Z+WewS0WMhRiu4qAuVwT9QgFVV3NZHVkVCqZMzLUoWodZufFl4bYPDGyibj+KqRgszk0QjVYY3zPD0mWjYDbDbnPMSDKxawZKOkpDJ5axqOo1zC6htEovwCaaC9DNCO2mQiaVxbT0MCAqilGT59KdytCstmk5Ldadu5qJqQlqhRo9SyLUiyKf5YXBU62xSE9qK739KRqNPA3/iVBlW9EiDHf/MongTSif3NUOKnOFMNWtoJNs15m6862MLrmSedtDdSr4TgIls5nchvNpaQ4RLxkWTUVWxpXubCA6fxqB2kTx4x1pe62O7+bCEZf7dr+Pux74CK16KdQ30K0YRq1FT6Aymu1h3cpXcu6W16NEemhbcVpqBkdaFaEnkhYWXKV6aHomXkuhVD8QRoBdln+stmeGABcJjc+VH0iBO00QAcBOQ0R8hCX97uhNd7rRP640+HQAeDppqdMB4KmkquQzPT09CLCIGrVc/KI+I48CgC9U7unkCPB03ynrvPnmm8Pvl6haRGBFrPSP/uiPQgCUdZ9Kvup0Elly3N773veyZ8+eUERWfq8Xsv0nH+8X8pkfFsx+lPefCIBCfwu11o/7Act8rKhBu25omt4+ng4rTRza7By/g6/d8Xn0eD/JXo2K+zDpxnKKe01yPW0SS7NEspeTyawi4mYwreUc2HYjT9/2eVy7RWDJpESM3LLVzEWPonWbtO0D1I5I11ecGnuoV+cZHkpz1aX/G8XMcNu2j+CUSjQPe4TaxCMuI33DtAtBaNKYq6SJDW/C6N7M95/+G847642MjVwapqeee5Ryfh+TR5+g7c4wOTMr8s/oTgPLNDAslXqpQXumjdmI4iZaqBmd2JIYbsIloptYDYPIiEj3lxmwuvHLMQ5NLuJlWiRHRPjWxJtTKE9V2XDOeqYqR/ENj1wuztQBiEekF2CjR1xGet6IRpajR/fRs3QOvCFMM0tUvZiYsRLl354IguLiLG01TtNoYRX3se1jb2B4aC1q31asoYvIrTwbIx5Bd4LQhq9tNon47TACbCsJHDFq1mxibovAHcA1KqELk+Y3iPkW+cX7GN/xHZ559G6qlVmGRru5eusWVqYNBtQKXZk1aKaKF4lQcceYLkeZ9AexUyup6RlaAlq4RDwXpdWmUJ96FgBDUBNPEIn4JLU9FQBKE0Qk8zWRypYaoIxC//QA8HTSUqcDwFNJVclnRkZG2LJlS5hiix7hV77ylWcB8IXKPZ0MgKf7zucDgxNrgJKCnkq+6nQSWceBTEBQygSf+cxnwrTsTBJiJwPgC93nHwXUfpjPPAeAMvPa4QQ/B4DiCSIA6ISD0MfVoT3fwNWqPLDrC9y9bSdrVv8WZq7NZPNf0Cs5Sve7uItHMfu72HTp2+kfvoSmUcKdnuGb//YeqouT9GTGcOwSakTnrJe+Bb8nx2zjAI36PorTT5KfXsTXayS8BH2RLt74y1fz5W9sY7pRQnOq2BM+ZiZGxVygN9pFVFzntBYRYlz2hrcRSa1lcv+tpPWlJLrXQ3OWRjHP7t3/yeLCLLWWS9fyOuW2HZoxNav1MOIbWDrAgacOUZts0dPbS2uhTf9oD25/E99waR1wWLZqBY5fZ27PFJaToSiirD06XSvioaH73NML4VxgaigZNnOyfRm6enS23bMLpR2nvy+DYsjwTIKernVElFHi8V5UZy2GNhSyzMyIjfIfTzaDQ7V59PYAA/YT3P3V99M2lrH0wleQGViJqloomhnSaOTHEwBxPQVX8wnUANUH0xehex9fq+M5S1GMWWKeQ3vqZi4YMVnWpWA0Fjj64DaefmIvC/NlrjhnC0tjGsmUmJcUhHsDWkbcm6mrQtQe5qA9xKR5IcXsOZRU8fX08e06jdLkCRGgjmmIJqCKFYodnBwBikhqhxcsKbDMA57cBPlpRICnk5Y6FQCeTqpKPiNKLuJD8rGPfSz8ihMBUP79QuSeTgbAM33nyUBwchPkdPJVp5LIOhHIJIIU8Pv4xz9+xu1/Ph7zC9nnHwbMfpT3PguAodT9yQCodAahjxkjdQDQDQVTRRR1+76vcdcj32DT5reRyV5C1duP482x8O1tuPv3sNjOQ/9SBsY2s/yyN7P363/L+AN34Ca6WDG2itrMAZS0xaZX/iHdK9dSbbVx6nl27v4Tnt61G/QixnwfI5bKe//oLbzjj/+K6ZZGxkzRy1DoW0yiQdw2SWhZalaLZr3C6OA55LLdFEpVmkEZV41Rt4WY0KZa2YNiuCxfexWL/pMU28/g1nWq81WGlg+RGEqh+hYz4wU8GrQWGgQVJ7xOo71x3IhPIhcPaW+BraD4Nq1GiWqxRSbRR8q0qLYrWAMm6eUx8vVFUtEUieQIC/m94dygkB8qVR0zVyGT6yZrbaYn8hb0YGWoEi1ao6aeRvnsY0Ew5UyRanns+/y7KXYtZckr30rc6pKmLYov4qQiaW/gKjpBoBG3dYrxFrqnEBXZnkB2KAhb6mazj2RznCXmw2ztnyM6tRuKMzB3kHqhSGEuwsysje0oeG2Ls5blcFpTYNeIJAPi2VHUbEDQ14WrRyg6y/he7VzKm26gYsXRnAKtuQWGej1yRpSYIRPlMp4zTFrrKM34mo4aKsSIb7DaAb/QMEmaIGqoC6aHTRAZsP7xpcA/ysVyus/8t1TVf/UR/cl833E9ow4TRFggSsgDDk2RXCUEvE7tT4afnWNmSQa+l2TXzOfZdvi7DI38L1L6+Wh+Fdu02Pv1z1Da+U2choMb04lkB9l46WvZduPf4NdbZNdcSOA18fMT9Ky8gDXXvBMjGiOwXdqVIxw4IuNr38WzGxx4PE+fEeP6117OPdu+T1XJ4TYhpUZxWh6WpYfZkoONmTRQgjg9qcuYWizw0tdeScNoEURd9PkyTx38HovOLvoG+0jGx/B0j+mZA8wdWQjLZgODGZptj8GeyxkbeBXFhW9z251fw4p6jI4Mkc/XcH2dZH+anjGXQNgnWpR2axqtGaW+2A6N0ylkSedUVl+Ro2FAyy3htSM0C7B69TCzpf3kizbZrjiKF2fZ0P8gFryCQCw7EDe3FJrlonxp11ywUDA4eMeHeOLoIm96y/tBOYwV3ITrjaNqR7GsBoaWJXBHUYLlzCvXUtJGMT0NU23SUhQMP4qnGeRa4yxzv80l/eOoh3bDRJ7y1ByVgoNXVmgXWzTLEvZHEe0tx6uRSkFvt0Yk4WFEopg5F+IDmDFxOjLY01jGY6lraQy9lkaQZrr5BKsyDfpCXm8v8YhCc+ZBbr3lIc65cCvnb92KKlL4IoqgKc9Gf2EjRKJESc8VSYVfmCTWT+YyOfNa/lup5czH6MX4jucGoTtcYGmCdLjAEvmpzwuArlLGC3R2HP42Dx/ez9iK38MK+sjobVS3zfhdX2bi8a9TmLcpey3G1m5hodKkNP4QyVQXZ19xDbt2PEhKC1h98SsZufhVqKrM0c5w8OnbePDBW5jLz7JkuJv9+6ZJBBa/92s3ML7vGY7MN0Lygde2aZZbJGJx6q0qvSPdeNEAY8tKNi1/GeWZFjsev5Xu3hYzMwegvoy2NYvZXaK3O8f8RJFqucSSlVmGhrvZvWOOYr5GMhlhdHQtrXqUwsQRFksTxDMqnu+wMFdmoHsJ8V4ds6tJIygysmRVODgd8TLMHW6yZFPA3K48zVKLlppmycY+sl1yHIsUp00qRUj2KTSZxqSPTeu2kkpvQKldFTZzgiBC4IunSBXlw0eng+r3dnDXXR/k6hveQ2//79M9v59axCcec4gafihOLx5LcStDtZVkp/fX1NuvwQxE2dWjbTUwbYus1yS58DGuHX0Udnyf+uEmpQLUxRJY/EWqFpZfRZo6jmuE0j96zhXh25B3rOPgu3FcwyEljQrVxxvox9x4CTuqJkpuGYt1lX3BBtJDAySUXrIyfv7wx+m+927mbvhnRs69JAzbI5FYqAcoACjKMGEE+N8A+GLEh5/7bfpRABClEs7BPXHwaZrmcnxlNToV0qrN4Udu4aHvfJlspEo+r1L2XSrNAE3z0F0brDRWMktOl0EajejoSkbXjvKdu2+iPL+AW2mzYf0IrjGL6qZCIFQdlX/8Px9iOLuMSDyFYuqhG6Qw4hr1Bi2nweT8BHOVGQ4G4zzy0G4uOf9aaq2j7Dr0zZDfXMgbjK7pIdmlkp9cwCl4dOdSVFozpLoSlEsaxWKBWEoiwV4q5RY95iCP73yMZSuW0Wg2OXpoMhyxGR4bIpkbYmi1i5VqMX2wTtD0WJxWWH6eUNlMDu+fY3R5injS58ATC5iJblx7gVhCJdvfj5nqplA4ih+USRpXsm7J76NLdCvjdUQxYyWUf3n8YPDAh/+M7Lk2Y1u+zsBEmubSJvNuFs0fRPMGiBrCN2yDNoWnNGm0/hDHuSoMaduG8PBcsq0CY7P/weXDz1C6/WbMQzp+26Ao7umqTyaFGIngig6/VQ75eb6wP7wWvqlSqfpkzDitusN0xaZnRCGeNenqH8CK6Oj9fdA1ihPrpz5lsbeoEBtYxuzX/pF1sSb7x64metVvgxHDMqPomkE0NEf/+QHAn3uk+DndwR8FAD23E3bc/+g2gmCERCLG/Nx93Pmte2lX5+mLqjj1CRwnjRbTMK0Y+flDKGqGoTVnY6gepQN7SIytYMWVm7n3nptQ1H4uv+il3Pb1LzI1s4fe4Sz5xSJG0sHU47zzhr9mbf95WHqAFTfRNAtDNRBeskxvSKOy1WyQbJvo0TiztQqHq0/x5PSd5NuL7HrmPtafs5ajUzMYXhLTTbD/wDPoInziG8QzaepOgXSXRT5fDGWs+rMJ5mYXMc0kph5hbnaW3p7uEChVpZt4t8sVr17H4myTiGJxYP9etGgUw8xQqRfxyLNiZDPd1rkUahUCpsmX9xLLrGTV8J+iyYxgcA+qv4KYtqWzLaFZuooZraN84kN/HNx3YJJVFwf09t5MqXUWbfMKovprUbURLCsVRmp+4NKWWSTNJq4beEEu1P5qW3W0lsNI+T7eELmZ8o67KO8qEsgQpVpFS3okUxaJnhh+NoOSTqP7dQr7DtM+KoV7g4or2lw6ll0nlVZoxZO4ZfEgcNEiBpmURjQTpeyaFMRfWG+g2ypdUQO/CU+0VtO6/P/DWjIWRnpyIC3dJHIMAMPanzRAdKkHGseUYURf+mcrBX4OH0JJ2edZjsmG/ZwCyc/q/p8OAB1XDet/7WNNkJY0QIQRIgIgus99932dPY/sp1GaYm7+CbLZi4gu3UjCLrH3kW+FdFEr4tCu13H9GqrWz5KNW5idfBo1n2fVVZcxac4zvvdOoslelgwupzQ/z+TMITzNJWbFiOY8vLbO67b+Hi/ZcA0GNqrio6qSNVmYhhmChovQYUGXRy+D59fxZTojlqRYneRQ8wH2TjzD+OEjzM4u4jkOgeVSLhVICMClLaLdUep2lVQ8wfiecTZvXsuBZ46CJ/J4hOZJqUwcRQgYCdHiy2IH1XCcrlUxSGVKZMUXONJF/5I+FgpHqOR1RsaSYeQqWaRrG5TbItf/S/THrkNR6niBeKxEj/kNiRq3SH6ZKO/487OD1KpriUf6ceItutJbWJkc4VBzgfm6E3ruBn6EqNFNYFuoRPAMOQq1EACFnZEsjvNS5Zus2H8zC7sOUi+J1HeAmYNcL0RyPQTdK4kmE7itEoX9JaYePcpwSuZ/VOYqLXTfo0eMS8w26ugW1MVJ3JkFSkXxRFYwIhpa3MDMxXBiNtqCxjPFLIdrAcboEqxX/Aqt1DIS0TSJeDIkXUsN0NCVMPU1hdVyHABlFvFnsAnyswoA//V4/LN1AzgTALY959j4izRBjgGgAI7n8Oi2b/K1T30+9LxOjwyx+ZK3k9qwjpkn7uWOm/6JiGdiGqK40giZIzGtl3hPllJ5kpyexOnTqfXUaTanw7m6VDKGEUQoldvEMjkapWqo76e2TDb2buXXrnlbaEuhhaNnUi8LQu1AVdfCeUxp3NRch6At/PpG2FTU1QSBKrqCFpgWB6YPsf2xeylUJtk3sYdCvoDbrNO1UmN4Qw5XDWiWNJyajiLiBi2HmalZ+gcHKNWKaBEVy0tjqAELixWMuI4VV4iYXfh+kbSRYWDkSqLGZo4sfABLW0NVeYb+weXMzz3AUO4K4plemq7LSOLXsJRRhEYRCiAq4jWuEngxLCOGctP9nw36s6/CCxLMUKPkP8xs5UH2TT5FsS4qBWnS+nLOWfEKRrObqBehGpWxmGaowaV4Jn2Fr3BN45MEu58kf7iJ7/ihw1x6IEc0rWL0duNmlmBUp2geLnHwyQLVRoNlG7rpWtLHzGKVpAybz4l3aBN3yRWk+tI4s8+gzE/SnF2kNG+HabPcjdqqxUFlmMOXvjEUWj3LL7MYi6GtvpR4Ksdw/3AouGpKHUPk8KUb/N8A+F+PQz+1b/z5AUBpgsgIzHNd4A4AOoGNpME7H/gO3/iPT9JyfTZffS1rXvJ7NAOV0u57+fZn3oflGkRj0Gw5NP02GT+JEfXwLIdIkGZenSQYbdJsukRzUodqo6subblGJZJq2ZjifVGCsehq/vh3/xJP2FyRCI7roOk6YkkbdrB9GXMx0fQA162G3N5GTWh7DtFYgoRqYsbjeIpCxIJ6o8Dju3dxaGKCmbmD5NVDkGuiRlQa5TaFmTyerpDOJFlcmGFkbAgzadEOHMzmIPVSlRYT2BIa6gqpVA9jIy8lYq0ErZfB9LksznwT/Cw1FYxkEzu4j77Iq9D0AUqNSbqj52DpMTwRBA3vRAbBMTC0zBjKYqMUOLU0Fd3lyept/MvOdzB+eIKg5aAY0GgJXqbYNHAxv3X5O+iuX8i4Yjp/ugAAIABJREFU3aLtNdCUJJrd4uz8P3BO6WYKT06HFplNw0JJGvSqLkZ3En3FWnyvidE6yMwejZndBbJpF++8TaxIpdg3W2ekvwflyF7mJyeYNYcZ23o5fdkM1OZpVw7TKNbRahpKo02xVaDhZSiteAXNi36Fit5DomWTzBqohlDtJNojTIENrZMOG0bHFzgUQwjl8TtjMMc7wT+1a/kFr/g5h5TnTKJO/vDphB1+fKIPL3gXfqg3nri/J3/wVK+duI8vnv09XQTY8jQct0nLb4Xq0DIehq3hBs1QCXnnA3dy4xc+QEtpMnjWxWx+yW/Q3b+W6ce+y12f+xcMo4vsSJq5A49DwyVuSKpp0NRbaJZFvr1AkHVC7qwRM2i3HWIiH++IPy74+Si67pJuJuiJJnjne/8OJUiRjMdCKXsZ15HrSf6E1IHQ2UlD1eyQg9totJhbmKRSqaN4NtFYjEg0QSaVDLU4NSOCEYkwn59j/9Q4pVaBuldi7/gOZuYPUfQKxJNxaq0q8YyFnlSxEgbOQoT8RInsoIIR1cWWku7eMdaueC1G5BdFXjYcwzPEK8QuU7c9UokkLfsoEWMJvmbiaSK/LyUvF3wLPVBDzQNHaRMNyviRXpS8Vw1qCwbT1n4++vjb2Fu6m1oZ2q6BlXBwK0kqtSpK2eQ3tv4vfvOSf6Za9rGDCn6Qwlt4nBVP/zHdUw+RP1rFK0M1lqYZtFhutEmuGKY9uAzLnsFZmGPHowoxu8xAWiW4/A10V5/m4SNlxlaspNdf5OjOxyj5XXRtWIvnmRgoeCxSL7cJaqJSW+Bo0I/Zu56csUgQzxGc81s4XUvQNR9NNdB0ifq8EAAjShzLENVoP6z/iaiqhO0CglLPEBdOCe1f3MuJzng/ypaGE48/ygd/ip/5+dnn0wGgbwfURYXdDcDpcIGr4cRdPWSUPv7gQ3zpxg/RZpZc/zBXXPEmXnb+W7ntGx/jO1/+ImNbtrJk7Voeuenz1PQaSTVKTDOp6g2KSolaqYwW9UmtiId6XIqjYPkRggY0Sk3MdgLVcOmPDZFMxfj1d/4hSStDJpkIaXnC95ZFrhHDMEIyQaDIHKMfKrofF1NqNlvk52ZZXFgIHdREOl8+I6NbmWw2BMaoFQ2vu1KjQKG2SNWu0lAX2Tv+NPc/dD+lZp7hFd1oEYeZ6RlURWd4rA9PbaBHTTQzRzqxihUjfxwGNoqnoQgJQ3Fot6rUju4PJe66+noIDA1H5pdVBdWMA11YvtxbNNqqS8ItUYuuQpkKFoNmxeemg3/N16c/gN+0qNc82oZLr9GNsn8DxaNz+I5OMh7hN6/73/zyhteheW2cIEFz12fpPfTPWAf3sFhyabViNDwRHa3TkzFJLhtE67FQykVmdhQpFFv0dGu0zFFyG5aj5o+w0NbI9I9QmJkKlaUX58uMrV+HZogSjMgENclPt5gf3080WGQxvpq5l/4+6ZH1lJ9+nMW2x+bzr8CNRMOuTyIaDdWlTQFCPYqlRzAMMV/SjzVAjgOg0pHaepEOQx+X0zrOVFmzZjVf/OIXQsaHLB2ppz+gVCqFJ9sf/MG7efObrw9f60hNvTuUspLXTpSaWrp06bPAdrJE1+kktU4lmTU7O8snPvGJZ4/jpz/96VCKS5YzGbGfen0fptVq8qu/+hZ27NgZco2FWveyl13FZz/7by8AmF88oH86AGwGLkpDxXE06oHUzqXBV6cmKseOwe77HuOWmz9BNTLBYrzC5q1X8e5XfpgbP/q3PPatW3nVddez+rLL+eIHP8l8cRxNt0Rzn57+JHl3lkq0Tb5ZIiIOOw2VNBkM20APNNrNNtGYAEgCPduHZ/Vy/etez/LBHJl0BlU3cBwH13VD4QZZQkUlMxICn6TGklbath1afEqWKcKHcj7MzMzgeT6mZRIE4jTZCuXsYrEUiUSSRDYdqrLEzARNu0m+PB+C/o7dD3LXfd+iHBSp2GVGlgobpcLg0CBmJMfy0XNYkXlt2OjU0MN5XkMCH8UnqM+G/GdTpk1kzlKs1VyHeKoXJ8hiOS2aro0tmgtuncX4epRHZ3YFNW+ef3jkdxlX92LMxmm368TS0HrqLEZrb+JXrr6WQIHtT3+L7U/dzofe+zeszI2gallKd7+HgcoXcQ9O0KxCxe6mPFtiIOHjpmP0rB4gnqjQ2l+jPmdjxRwa7gAPFNu8ZEsX5bk8fcNLMXKDNJQUO7Y/Tk5zWTo2RnJ4KYuzR6i3xdRllN33fo/BzAwLikb9rD/DP+sN6Foer7XA4UaMdC5Jf6YPS9GJGh0LTl2XLlYknAcMecPCCgklsY4NQr/IAbAjpxWEYwGXXnoZX/vazSEntiP1tIFvfOMWzj77bATItm69nM9//j9YvXo1a9as46tf/QoXXnghcneORKIhQJ1JoeZ08lfHUedkutzpZL1+GAD8QQmvDyN8aRFN+Nzn/iNc9Y033hSKLfw8AaBvK9RD/49maCPpOqIErYYCqZqn8PhD9/ONb3yCaK5EdsAIQeW3XvkevvylW9m1fTcvef1r2HTVhXz5459mYv9BDM8kENmqVWkOB4coOXOk1BTeUYVus4+UnyRmWDh+m1RXPBRDXZxTiJ21kfNf+VsstyLk9MUwnYzFYiGwCQAKyMljx6u2E+EZphlOUsj/MiojMl71Rr3zmmGwuLDI0Ymj1OtVIhGZxIjQati0WxIoObTbdsgqkUZLPBVncLSf3sEuDDOg7TRC5RcvcDFMAVIhPch4W5KIePhKNBt0rmGZF5Y8UbZDAFuk8o9ndXLO64aFYcVJKjatVoPpfIFGo8oBcy3K/sXp4B+/+i5uXfw6TlIlUVaw4jaq18Pc9mvIqRcw2K0Q02McnTjA5S8/n6RW4PeuuxZTgWf+/RpWKffjzyqh8/tUIUqsoZBQmhSFg3jhCpTFw9jzrQ6ZpmYy5fSyMKyy2stSbE6yduNZEOuhGRlkemqOozu/z5ZzzyOa6+M7d95G01VZOOpx4YoBkjzFEqvG0eB86i//aw70rsVS6kSxiWguUSsThsbS/bWinbBduMKS9koEKPS4zkGTsF4RzYYXfQQop5zIYL3xjW/gQx/6YPjj3nPPvbzvfX/OPffc9Ww09Gd/9r7wtcsvvxz5+7333n3steeioRcKgM8nqXUqADydrNfJorAigvC6173uWZHWU8ttfZjPfe5ziGrOTTfdGO7XzwsAytCwcIKFCRK0TBp+A9trhIyQeiDMeIWYW6G/XuD7H/x7DtzydUai0NUNasLiQKvNgTzUiNDzkssoDXdx8JkjuBM2OhHqgUOry8HsdqjOHKFL6cJejNEd68KQ/yyFIOGhZxSq0xVKZYPV176GdVv/B2tMi15tjnQ0RtQwQiVrcXMTgBMQbDabYforfHrpDocRoYyWaSquL2ZOYlvhYNtO+JzceKuVKtOTMywsilewE/6WuqKF31lqNWnZYgMqagI6bdcnnc5y0Za19KSTJKIxYjGJNNsgGgSeTlkGvG0n/C5JgYNAoliZmoyHajKhS6Q0ASSzk2Ot+WJpRIQGrt1gvlCmWq+xx1yHMl9pBH/5/bfx4a99mrjZQzxSw4r5mIU0zLwdK7aeWKTFYCpGeeEwr3v967j1ew9zwboIv/Kac3n6367lyvTT2HMxbL/G4aMFUl4Cz7ExVmRZsSSGMn0kdJkr1tM07CjWyhSzbgR7/yLrLxgjKbMyVhZbT1Ovt9j72DY2nbcZK9Ejei3hVLpGBr9U4KHvfoYthktEneeo0of9kj9hrncjqi8zSzI3mCVftekbHsQylbD7a+nWMRZIRy8wLM7+jADg8QjQ9z1e+9pruf7660MgvP32O3j/+//6eQFw69at/OVf/hV3333nDw2AZ5K/ki88MQI8k6zXmSLAU6/vw9h2m7e//R3cfPNX6erq+rlJgU8EwKqkVrZOS4w7gjbO0T0kDu9n+xc+SKuyl3VbeukZNTFietjBVFyVjGMT6AbFuYAv37efnpdey55DefJP7aeu6ywYAUUaEDdpKgZxLcWI1Y1lWETiFjW7wtHFI+GfpNpLrCfDWa96FWu2vJax5ECo0JSxDCJWLIxKBQBFQ1PCv9DJrm2H9rQijiJBhICggI5w7I+XawQIpX7YiRo11EB0PR1q9QrlcpFauUqz0aDQLtB2JFVVsB3h8CeQ7mvgtRno62XLWWeTiEIqroWja57USW1hjEmCK0rxHVuMSEQIFmq4/tBySF4TK1LJ8GSOGWmI2mHKXFwsUi7n2R1ZhbJQaQZv3/ZWvnb7TWizCnZCdk40v6LknD9FtdagOR79STFlcbnsqqu5fVeBtL5A/an7WV37Hu/YvBcaFfLzGk6lilPUKDk6Z798NVr1ANF8jYIdZ9bJkVvaTdDXw1MPTbJsJM3S9WMokTSBnkBXVZr1BkcmZ1m+ZgjNi6IqUQKjCYqF4us8csdX6Zl5BsV18XMpGrFumvoQ2vBqZuLL2T/fYu3FLyUrAKgrJBXhA5soMg5zLAIMrTF/BgHw6qtfg9Th3vSm6+hIPa3hW9/6ZpgCFwoFLrlkK5/97GdCpWVJgb/97VvD1xxHajhCD4ycMQV+IfJXJwLgmWS9zgSAp17fh8OTWKLciYkJPv3pT/38RYC+CHd6tFo1Svv3YB18ioe/8EESzLNy0wBdAwksTS52L+y+Cr9d0jzN1mlHahhulEa9h2/fs52BlEUt6dHKtygWbQ5rBkfi3TTNpehBilzMQjMUWp5NvlCgVK6wML9I98gw5mCLaLKH0dEtrFtzGRcvW0LWsogkujr1PVGEIQhJBgJ2AiwhENrt8NySSC6so+tKR2tT5gZDKqvaUb8RuS/HoeW18QKJ9iBwFNy2pNd1yrUahUqVfLlOodrEEyFQGVFRIqHk3rmbV7JkIEVPV4qIiCM0WyEAS8ND1iMALelwWxEhCfeYhW4nPZYoUPcCFN8ITd8VEdarNqgUpthljaHM1lrBO+78TW6570so8z5qNkKj2sJopOhx34emLMNrlemyGqxcl6Fr9Fwen5igJ6ty3tAKpr/yHt5/wZ3QmgmJyF7Bo11QqUVjXPDSbvyjR/BmNOaMDNkNgzQ9jUfH2yjtNldcvoVYbxLFSKMqMQg82o0aSiyOZjbQnAR4cTHEo+JUQpmbqfEj+Ecfo7lY5YGFITKveyt9GRtF78U2ouRGVxHNdmGoPfhWjYSlYikJyvK9jk1vbzcxy0LXwNcCROdCDnI49HmsUfpi6ZcKeAiYySIn4tatl/LRj34kPBFl6Ug9vTOUj5fn3vnO3+eGG24IX+tITf0hlUolPCFuueWWsDZ4phT4hchfnQiAZ5L1OhMAPre+j4bb3ZHwupePfOTDoRjqJz/5KW6//bthKePGG2/kttu+G4J8ZznT2M9P9peUyMNRfHGyDuWWZPtUATlVIhCZpeuMkcg8nSJA4DhM7b4Pf+d2jtz9ZZz6OCs29WF1KSRME03RhWcBaga7Ds1yjUa9RsGVNK9NpKniNAzKQYGtLxkj1hXgtl2MwGL86Sm+++gcjxR6cLpXEkR0rFQa36nSrlVptgyKsyXaKQ8lmYeIRttS6U6t4c9v+CNy0TixTC++r4bg1fEMlsBBAoogbICElTdRrg5l/H2cwA9rhh3w08JGiSpe3DJyJo6OooAjKanfAT8xPw/8SljvbNtSP7SZnc+zsJgnX2vgq1YY9UZMWLmsj7ElfYwO9ZM0Y6hikeu2OyDsSoNGI+J3an8ytC3bIXM+Ldsh8Bw8qflLT0AzCWyb2uIEe/RRlMefeDD4woMf4Et3/iduS6U/k6BWqVF1YqT1d6LFLqJpHyDtqIytH+PgQj3csGRfEyO2hOEdf8Vnr3iU+nSJUqVJcToWKscaIzHWbSzhjauUCibBumHiS3o5+OQCZnY5DdPjvJW94RiLqUZD8yMUDVQXT3VRlQqKE6FZiWHFPVruFAvzBeoFhfnde+gOpig3khTfeRNespdUoKJrLi2zm5RaJet10YjXMeIKrWmfR3fv5vD0FOcN57hy4xiZJWM0o2kUHCwZ6A5UfJmLQqg+x5ef7AV06tbmySMhJw4Cd2biOumAtOFO7n6+2Ed8TjXUfOLROP4eeTz+m5z4+Hy/00+hC+xBQ3OI+R6e6Gj6ipzOYHT2RcYyxOTaqJeY3v4Ahaf3Mv/EVyjPjrN8NE1myMRIRoj6VigrX3dh/MgiLSVD18AqjGiOUq0Zih8EniI9UHy3TV93kmTCpDh3kGZ5lrVLY+TiDWqOzue+PcnuehdO31JSfeuYqY0TrZdotlI0ayXybo0UCo2kj92jMZrs4i1Xv4fu3ACpTAZFT4XA3bTb4eBzveFTtFVqrRb1lhOKnrY9QrvbluPhhIAjAK90OMTCJJFrShM86mhxSggpJR2p3Zkyk2fq9HbF6etKoPhNFucmmV0sMJ+vhxMlokeqaT4DfQk2rRlj3UAv8ZjIcjmdRklodCsd4QDPdULarlwPQuPzg47/j6CxgYui6bQFAPOT7A0GUcY/8dZgonAv09PPYEmHKJ3GiWU5XFD54sMxWmf/CX5thkh1jv6NV7D7qQfo717J4GiUsp/lqvz7ec+auykfqlKu6pTnbRYWNTLrs6zrX6S2P8W8WmfJ1nU09YHQlzSSy1G0K2QUlWTPmlAGR+4QUsgUIBItfB85gWrsLzdYMTLC7IFJPnf7fiJmlPjMTi4ZmscvNnjyFf9E5JxryPllTExaCZn5axITpQZ1AIMC2+54hiOuzv6d2zl78m5+Z1MUbXgtyWveg92bRkxBQ9kLTe7UAiOdu/eLZzk9AMqP3YmHjoPdiRf/yYDx4tmrzpa8MADs7GFYET4p+jsV0P00ANDFV7WwBqWJKksgeavc2FVEYC848gxP3X0rzcknaUzvolk6wnBvBLrS4RB/TpzLfZ1GI8L4eJ1YdpDE0DBOKkVuxQrSQ/0YsQia30YTlkIY8UiK2Safn2Fqv5gj+bTyU1T3389FG/poejY33fU0u9WzULsHmFmcp91wGFBVSvGOJmFSj4dlL7WpEonV0DdcRyu2mXg0hhNEZZQCN/BpNh2aTZ+S7YRMLqnXN9pOGL3Zrh++R1JjX2Rs/OCYF6gfUuvwRIPv2G8tj1oYHpJwM2TTEXJZjd5una6sTl9vjIQwvppt8qUyrXYTXfDBaxEzYeOqPjZvWENfLiGKeoi+mOt4Mgcu9mlhJin2IjK4rasSzvh4uk5U3qtqtB2benGaXU4fyuGPXxP09OzFXjxMfcakVPPx0zGy6QyPViP808SvEqiXYBceoWvjFnbe8QAjw8sYG84yaZv8buRveFPvnZSPBNTK8TBMn8grdJ3by6bEPFPjA1RGNZZvXI8SG5TJMJpuIxxCtgXhFYv+4SEwhKCrhwCoesJBFN7xDE8RZ7ocZ8dD02xb7OPNV60jev/7WJs+RGy2xv25V5K7/kNhfSQSGLjREqYZwVIToYahoU7x+GMHeWjPEUqFOuMP3sZ6rUk63oOz8lyufM0r2HreBrpSYrwu9+iOx8kZM6yfKI6cGgA7+sKdGPC5CPB4enimKOknuhOnWNnPEQDKhe5oFGYOs+vf/wkmdzCni2J6lC7Rn9QcSuWj+G6e3qxGKq4SzeWIRz18XdSLoois3q5yhIELL6BrYIhlK1ehC68srOjbHT6rCAqG6aFC4LphfTtUEtCb+FqGmdkytalDHLr/NpKNCmnL4tMPL/Kk0UXDnyCWXi9G3HhRD9OqoUuzMeKTbnUTOHW22+s4UtxEVNgUagxf6n6mZFgRVAxMvxnW9sLuq6aF9WXp/AqmhWMzAoACcr6kuB6BDEwLMIZpqeBip2YoNTpXzl85TeWGIc65hkF3Lks0EKptE1WTqLKG5jsMZHMM9HVjROoM96S55Jw1rBztIWGBrga0jwnNSsQn6/Uc71j9NBB5BxKWHlL2Wo5NozzHjmYOxfvyxYHfehql1qA84bE4aZOfVlCjEfrPiXN76lK+NfNq5hctsgMD7H1gN4GlkhRfy55+/nL041yTeoD8hE67JE7sFQ7loeeiEdZG8+zblSNzxXK60v0YiWHmix7ZRBTFPoLTPoDNIOgp0n3L8LUYgeKhKHL3BLU1x/bGMt758XvoGlyD3rOcP335IAe+9DH01lNsiU5RrMcpvexP8c/5BfyIilK2iOvzzM7fy0B/LwN9V1O3Le7a/iA79u6kVQNPk05xnVX9vWSGunj11nNY0mXRk4tKlaPDlw7vFi8GgOiA2w/S354DjecA8Dhmnxz9vdgjwNNR3o4ff6mpvfgjwLqIEfiiU7eTHX//dnpmt+GkfRThoZk6ScMiFYmgaApGMoaVToZRiacHGE7A7bfP03/Ryxk9bxPZwR4iSan/iX1XWKEO64Yh/inSDJFnZDxFIinphfqYMioSWHhC99LEPbHIzM69PPXd24k189wx71N/+cXkA5WYOcrUjrtQRJbOaMPgNHathy71PA7VR3l6ZgxVhqqP82h1GYK2MPQIvm6Hs3uiEh2KJcjAcVvM1ZsErmRzahjgyIiZRF+ChZ44PIY8umMu8cdPS/H+Pha1hVEiUmuUaE/k9MSOt0g0phG0WwTNNikROumOsnHlMMPdGhdsHuXcs5aiqza6JTxfJUxzpZ7oHGvWuM0mTq1JNhmlb2CYtngw1/Jsr6VRgn+/OGiUHg85gvNzZqgway/qFPI+iYhH3+Xr+YK7kcfrl7BqcD07Hn+KfF0hrTZwoi5/OnYLv5h8nLlZDbugoLRazFdUkpuXMJrO8/QzUZa9/AJMLY2jmNRjXfR3DVCZ3gvWPJrXBcSJJ4dCPxAMD19r0VJUYm2dj381z4PzCcqtaSL13fz1lUk8fYhdjHKgcJilh+7AG1yPd/51xMbWMBI/wMzhD3LZ5V249QL/+okov/bbH0Chl7aW4R/+4VPCImTJ2jFWrl9Kvtqm24QVfSlWLhsMPU8apXroPGVK9fVFsfywAHg8Any+xxfFDv2QG/GzAYC4DfAjSMfi5j97G9mph8km2yQyJg2rSSYZJWEKHRNUwwxtXuNNqCg6dzxQ4oJXX0//mjUk4jWISUYkHjlyJxZtQEnojp0HoXH2sSqNlIyeBZMaoW2bFw8FiNEdGsk2jz3yKKXb7yRWGmefvpGJ89aTWPVS9j36bfYd+E9i06vp6cvhxhtMHmlSCvqYbFyOZ3TjSW1ekEyXgVnh0ouN7TEO/TFQ7nSBoek5NOs1sIU+d/zGJqAn26iFEetzS+dGrYYME2FkdTq5QVg7VPClHKZ4BNL9aZSIRkyceg230UaxIkS0NmuXdXP+lhHOP2c5GzaMkbBFn0C+TgtnFSXFrjeq1GtlAkUjk4zRPzgSWmaIL8pDlRSKc8+vBKWpW2nNlFg8EqMy1yRiB9gBNP0khfEq9Utfy7fjm4kZPaSHl/Lo9hnOX9/DA9v+kzfH7+Cda0pM5R2caoBXCWhWAvyxEZZu1nlmX4m1519OrZGkrsfx16xAj+bY/8QsU8WANYMOS3szpA0fS5ODJXeVY2loSwYe2+ydPoBXK7ApmkFfnMVemuKp6QxPbv1tUkYCrVkm7eRJ9q5h/Okr+aVfGEZ1s0TsaR584AhdY29joPd/E8Qs/v4z/8SfvPV32fvIYf719m0sH81hOTa/+MorGVrSE/qv7j/4NENdwwz2Dv+QF+qP6+3/LwB4cjr849rGH+f3/owAoN+mLlx0VJqzM/zDW1/Per3ISKbNQFbBMdtYXTrxdBRFymCBhtmK89AOh95LLmPzBefwzN23oEZVlr3kFwmi2RA8lKAzetLBPx/X7Eg7CY2z82QHTGqGSVqYQyJCbAahm2JEgDBm8sT3d/LMrQ9w4Yo93LkjSuR3/5JZ3efrOz9JdnKAhYOL9Kw6RKFYYe/0MLX66zHNPmxHxfEdVMUL41BFtagnEqHUXDjucizdlEgwqhhhytls1mk3GiBAHaa7ksEfj/5OrFPL5ks0G/rkdex05Y8YrIVKDUoIaJ6Aar1CKp0IDZmcah0Ur0OBU5uce856rnzppVx+wRi5ZJRWtUjc9EOQVP0arhtQc6K47QZ9Q6PoVgS7UWC7AGDwzYsCDj5JY8LhyAQs1m0U10RTIyymK3QvwJ2Hx3jysl/HM+M0pEXgprEb+xjud9g8+y3evnyamUKdeimgXTWJND1mY2lWv6KHA3sPs+W8l1NoZHngKZVPPnGUQ5UqF5z9MmxrKX//9gtY3L+NHJMsyUntLQpKGpinbRextAhu0yaoF0LwCyouarvB7K4C23/pz1CWrSPQYyhagHvkfs7d8BAjg1sgiMPCLg7t+1esJddQz76X8QPTZM0E52zchK+0iagmxYkG2dAl2KWutzmoTHHLHV/n+qtuYGxoZRjeh3cuqV2Ed6qQOnLGq11OiBOX/zfnuZMB8Ph3S/vjBzvCzzVCTo7+zrzNZ9ypn9obfkYA0AlCxoHuKyhNn2B8G5/69VfS399kZE0fPQMZIqK0LN1IGQ72Iowf8Cj1rObKq17K7js/ysBggrK/ktzq88mMDoZRjCe/soBECA4KhiuS7nIOdAKGTlopv6+Br2i4IcPJxZ56ml3f+hxLB0bofdlv8517v4u2937O69XYNu5QetOHmDei1Evb2fPoLg7uu5eUnuFITWEqeD11pQdFTRE4bfA7ogghYOnSMBQ72g7jQtcl9QyJGqHlrJyTrt0Og5fAsTsNEGl0Hj9/JG0/9q9AcvCOxfixJbRgO/a6HCMFTWqM9TK4NTLpGLVKCU+6zW1ReZGOkwgrmwTDG8jmsowNZFm7pIst64YZ7o0RDWRuuRZGk/F4nFS2m1ajzM6wBvjRi4Pi1MNUSwqTiymarTqxahutrVCOx1GpsT93BYdf/VdoyQj3/utXCPK70ftr/MFfvJ99H/i//M+x75EvVvDnoKjk6KsWONwy6b5wBK18lNiKX2C+0mRn9G99AAAgAElEQVSuGedfntLZ345x0Vmr0Gyf//MLAxze/RCbxrIkExHQEpAcICjuwS3vodWyiCdW4Tdn0OvTUHCgWGBxYortL/kb2us3EfPTKHGb4tRn+YVXnEdU1F+bh2F6H7vu/w7xpVtxBt/Jo7ft5NW/8yuogY7VnIfJgPy39qB8bxctp4A7kuEvem6h54qz+MOL3k26pxdDLNodGZGRuoqGJT+mJkB9/IeSvx0fP3kuGznemf1BzHiuh3n8+RcGS6dSRjlOs+88SgpxEuqeBFknFjWPn4QvpAnx40S+kEH/PDXOE28gP3g0j/n5HduoE2ueP8Gi7YmbfGwTJOBRvCZOw2f+1hu59bNvZ/NYnKxEfb0RrGgSxU1gqBXRVGZ6poudRZ/r3ngdlVqNR558ktG1q+hZOko2mwtBoSM48Dx1Upmnk6aD1NuEEys0MaPTSJCMVfV8ykcO8cT3v08uopAZHqP7Fa/i5g98nMvbJeLD89zzUAX7DR/ggaBE+cgdFLbvopHvYUZZYCa4nrImHNyzcFwNv1WBoIrmicyU7LAMIYMmDBBRW7IsLIQmJ20NmdbWwmqezAi6rtjZypCkAKHUMeVcDd+FL70EiYaFVXLsPPDCmqCOHxbiQ2hF82280iK6pMaxCF6xgKJH8OJpaJTRanP4kRSxVBI9EiEwLFoyJmRYXHz2Kl5zYR/L+gLGEh59iSyzbYsjto5y/7suC9qzT4XT1ZVmR4jRqutobopFX2XBzrKw5XUc2fwa8vNRdj+0nRH7P3njWWWGBzJU9i9w5eAErbJDZn+d/IhCuhowWYlwWOvj/CGFZM8yejb04dPmm/dXmajmMFSbpdkIG9YkiaQSJLsyaLpCZXEOE49SvYqluthNja6BdZjNRZTKVNh6N8qT7J+bY9fGV6MNrSAZ2YiWHaA6/hV+6docdusZgtI41r4od3yhjrJkJVP95+JaGm9+8+tp1HT0u54iv22eLr+CcbBMdW6RIzj8w9CDXPcHv8vVZ78W03FpFuewTZ10d59UcvFNOXVPHJN5DnROfcmeWPl47v3/861vDVVbZHhz+fLl4bCyLB2Vl3c9r8qLmD0JoVuWffv2ct1117Nj56PhiXLzl7/GV26+mRu/9IXw9Ug0GbIMZDThjW+8nmuuuZq3vOXXjq1jO+9617ufdx0hOT2eZNmyZSGdSe6aO3c+/uxOnLgNJ0Pjya996lOfZufOneFgsyzd3b0sLs6Hfxd+88aNZ3HttdfykY98qLPN4f7JNrvPbvOvvuUGHn54O+9+13tO2N53HVO+6aCPfE5Ubp5TzlnDF7/4xWeVc/5LIfzEHzrMDI5np23ajsXMf36Ux275W5bk2qS6TTLJLKYkNQJWruiytKjbOg9tr3Peb/w6uZ4eFMMgkkiEUlNhRCUZoSDM8cbBs/GRBHt+aEMrCBhoKr6wMAT05DlJSQUYZRRbfLTbLUrzsxRmyoyes4WKa/PYx/+JC4aqlBIZvvukyviWjTw+fhue4mAXUiTaSZ6ovJrFlk40vgkPC7tZArcc8uzDYbEwpZX1iXS/GaaVAjyyBNKRlogvEAl9GW/r1PikLud5QqcLOgPRIcPEOxbIHruLhJeHhJKNjnpzINeadIqkpOnilsuIPCC1Ko6ionR140utsDr//1N3HlBynFXafqqqqzqnyaOZ0QRpRjlLliVLzlEOYONAxuQMJrMLLNEsC8v+5LjYv5dkwGBsMMYBbGNsy0GWrDSKM5JGk0PPdK7uCv/5vuqWxsaJhQ1/nTNnUnd1dXXV+7333ve+F6c0VWGOPjkbyEg2owUTlAolYrrNuZsXsKa7hkUdTRh1IcYpoLzj3Rvc/ON76Sr6qDFsSkoRy6rDVlUOEMVedRnWorNIK0kipkPv9n3Mnbydjy86REOiyNb+IyxqDuHmHKK9Gs6KIkY+T8rsgI5OjOEpVHWS5kULiYeAYpSiL4Yq7HBs3eO+sVqcaFy6vg7t30aoOI7pajTXNUG0hrSiEMxMoeemSFtFUhOTFOuOMjI3ixHdjB5aQCaXZGTPINe8to98Jo2zv4z2q1M4+ATMNLaQ0hXmROMsWz6XidYQYz+6j9qZelriJhPjOY4OjJGrr2H3JQled91bhWkQ0w8+yMB9W8ksbOOUyy7DF41KraBc+qqC45PRqJAvntienQF6c0iq28VbtvDpT39aDv7+yle+IgHQc3lZLE0ATrq8bJYuL+vWrasAxHMB4K+45Ze/4uaf/qgCgDHy+Rle97o3sHHjRt7+9rfK485kss/pJCNeQzjLnHXWOezZs4vdu3fz6le/9r8EAF/+8lcQiURkd4oHkC6BQJh8Ps3rXvd6Nmw8VR6zOCdLFq/gttt/xapVKxkfG2fz5rNOnJMqAHp905BKpdi0aRO33nqrdM75u2+Vz1wAzWwsVJ0y/du30fuFlxMNjMg8slJrE43HZM+soGaKUNu7GnsOpaltPp2209eiBAxcn08uOhRtxo8OEmmqI5CMyzav2QzQE7yLwoG42AQwiE4TRbQTYwifJ/F3FdmVIRYykauTWRvxuuUS6USY3j/cRe2uu4gvMOjrHeNrR1365wVobEnSNzhIoD/CEfMyxqabCMYX44q5vKUMrinCUAfF8ZicBEEhapaApYE/ihEISit7EYK7dglFiLZl0UZAsugVlvVsr0VOdMRIMwOB86KrRPzdw1XVESUikQvUZEHEi3Ac2cXhy5VQC1lKpQKB+iSOaMGzS5iZAVmFlmF6MAFGDCNSi2aEKRTyKG6O+rCfJT0ddPTUsOaMRSjnfOxcd9tv09QrK4lHQuiBIqqj0KD42D48TvelZ7B00SaOjZrSqPDYw7tYevArvFQfpFR2ydalWdgWJhA0Obq7hvXnlZjuc6F+Kb4GGO87KuUt2ZRDZ1MDydwMifnNlGsb8Tu1uIaLEotDQgAgFCaHCYpJcapYPQxZ1RrKZanRwvJk/37XViLhGU65KEWs5jRIXE5KuYfc4AF++7Myb31jFHvUpvBYjOxt11C3wkFp7mHmqb0cfOoRmb7YU+fHOJZiVUEjqGgcFx9k51yCpy6g8/2XEfOXyf7ox0zfcRf7eg8S61rC4us/SmD9aknrBY7LQo2XGKzkoT3zxeo2GwCrEYzHTuRlIFnZ3LY2+vr6ZEtbFQDvv/9+PvWpTyG+V7dPfvKT8gb65Cf/6a8GwGuvfS1dXZ18+MMfrOxO4f77/8SnPvWZZzVSEK8hWOnnPnc9v/vdHc8JgFVPQaH/Wrt2DTfd9H8rvcYeE6tunvuLYHhPZ4A/+9nPufPOO7n00ku57777JAMU5ywYiHDymD8gd+Md72e5//57PIYBfOqTn5XMWRzvbAZYZZbXXHMNX/va1/5rzG4rhc1Kyc5LgIiwLpPjN++5hFBmG8nGBLFAkpo5fvJ6hpAaQvF5N3wur7N/QGH5aVdR196AJbokggGZwtj98DYObdtNvGcuGy85TxqJitY5yYsql1dpOsXg4BBOocTcljb0+hpsQ5FhpEf/HFktfeCeP+J3NeYtXUrdwnZ04YXnjzIyNc3Izd+ns34YNW7x9ft8PL54AfPakhzK7CQ06ufJI0voH1iIP9oFRoSyuCfNnOjJFAODJbBJcJNgLOrTAgR9EgiFTZauC+t8QXBEq1wJyzZxhERGgKdlYpdN2aImUkyKkPqItJLiQ9VElVyjrIYRTYWiq8QV/b3ivdmu7OFXzCm0YoHC9DREIqiCQLl+QqQp5NO4ojUuFAF/EF8wIsXjBRHC5wtgB2VLX0tLkA/9w6tQTn/bl9yDB+NkSzE5rjLmz9MQBjOt4gulyI4N0FMzjwl/iERtM+29f2ST7ybayiX2DMDpl9YQmJnBCan0FgKcv1isgmEii1dT15Cnr3+YaNs6soNjkB1lrlYmkWyGYI1sEcrW1hFIxPAlE3JUXSFvU8qWGTXLshvEnUjRXu9HrYlyb+owO80jLLIOc/5Fk0Tsd+I2LmZ0/JckZ/by6EM55jZeiJM5jjFSg7ntlXR2h5gcOc7xJx7kgZl7CZ1mYOlZ/NsjdGcXs6/sp3nOXJSeds542yWEl7eTvuPXjH/4w/hKGWZGMozoScobz6DxI29h7dlnyVyFAECx2dIRo5qgrvijVTKEJ8CwQhNmA+Btt93GT378Y37+859LsKsC4D333MP111//nwPAW37JLbf8iptv/qHHAAMJPvaxj7B37z5+/OObZF+m2O655w9cf/0/VwDQu6uqVloCUL72ta8jPP6+8IV/fkEGKMStwqVGhLGve91rnwbQYr/PDIHr6xvZtespLrroYvn64v16vb9flaFVMBDjHz/2UXr39vLjH4ljVr3j/fwXuP++CgAqzw6AVQboHdPlFeeca/7uBLBaF5PZU9dGEyucC7t++l0mfvAZRoWiIezQ3R0i5o+h1ChEfMIhWTzBYmDYIe/rZuFp5xGqCUuDTj0cwrYcfvr9mzj45C6WnLaOK699tQQT2dRf2eyyxdSRo5RVpFDZyhRINNSjN4lhQ5Y8FsUsM3l0iC9/+vPU+CMsXruW895+DboUJ0cpheM8eMONrHb2YLXMcMe+Dg51n4VRD9v330W6/yiHcksZGToXx6hBC9XIAodllqCUl0xSCq8d4efnSXIE7mqumLYmiIAOmh9NAJARkl0flluCsqhQ56VMSHy3TbGv7Im8oBdUafh8BpYIp3UDny+IogZx1CC26NkSeGtl0Io57IlBuZ9wXQumEsdRhO+fD1VXMG0TNST2IRysVXlspalREDOBFR+d88N86ENXoGz5yG/dndtGyGfG8SkZktE2YjUNKGHRIraf/r0HaEvUMjj+BB1Gmg90HGNh7BiTQxY7BxNcfLFKZDzDmFqmZmkbpZ3jHDxYomHVqSxeESQ/GWIoM0rQNqgJBdDJ4DMj4EYgnIYaP2ktwq4JC7VxCb5IF4ZeT0vbHPYdP8LQ9ge4ek0T20d2si2ZYVQZpDt/nAsuiBJ3PoWZOIY7cjOFXpMjh1eRyl1OLHwYd+gwhx7ysTAfhqHjHJo/ymkfbMSIFthz9yCHbw3R4etm7oazCGdsUpkCNR/aTHBJF1Pv/QfMe3/BPitFacbiMEHa3/o2XvbOD+DOaybgik4V70MXnYjHh/rQ/C6tdfOlVMBjKSeDoxP2PJUL2bZsTtu4ke9+73usWrnyaQDoubz0SAfnky4vp0kDgPXr1z8/A3wWACwWp/nYxz7F0NAwP7jhe7JKl83m6OlZzB13iDB79dOcZE455RQ2btzEF77weekr+EIhsAizLr30MulSc/XVV70gALa1tbN69Sre9a53SXfnW275RQUABQP0AFCs1h//2D/JY77hB9+TKYKeBUu447e3yRB4UpjDnnbmiXPyzBBYAODFF19ccc55xd8fACu1V/EJq64tuxzcXJ6fvuWl5I8elrKT5posHfMcorFawrEImiIqv0LPV+LIcQ2lfjXzNq0TqxSu5sOIhGVYOD2ekuwtHI2QqE16LivVkQ2uiwDA/NgEgYYkuj+AM55mcmKS+gVieLoIPUVOrUwpnaWv9yDjQ2O0tHfQsXYBjhgMVtZwwxH2PNGLet8NNC1WeGAwwV10cET01x8dkiM406EVjI9eTkENYkSb5IwNgXmWBC/BAgUIilC4KmQWn4IQMntaPhmHC5IgvAKFsYOQzSiCzZWwywXZvieYnbDN8vZTrgCkKYslajmL7pak1EYAoSMmP0ViuIEEptuBkk+jTfZjTQ5AohFf7TyvJ9gpowcM2devCPejaJSyLZQrJQqj+1HEa6o6K9Y087a3nYey5VXfdZ/cO01JKROJQmNtM/WtKuHaOo7s2kU5brB6/jJK+/dypP9eLu4pc7l5lKmp/UwHG1i6ZIymtOgrDGCUfYzssjg4bBLq9KEbIUJairZ6P2aunraO00lHpvALA4JyjGzEIeIkoGYOhOs41tvH/vvuJzozQ2G6wF3TU5zz5ktZvSLJHblB7jYyGFqaiwoKF192LSHfYgrGXQRH76H39waHjr+XZHMP2vYDtJYLJFcupXy0n92/vh1ONVmnz+fBe/aRDkAg3EXDNetY27GO8r27KPRNMvH+ZahnrkG95p1MP3InzWaYSZ/C/vPXsOKzHye5cCmJkg9X5AEVpWKeYLG37yl29j7JFee+kpBfzB/wMh5Py93Mcp6+6mVXSoCrhorCzUXkra677jo++9nPVlxernuGy8urK6zuZIgpHGIEU+voaJf/E7myzZtPexoDFAAotg9+8B/I5fJ869tflyH41q2Pcd117yefL8xyknk1F154EXPmzOGGG34gn/dcADjbpWbjxg185zvflvt5oSJIMBjm9a+/lm99q+r+UgVAwQBFCCwAcEamhj/4oY/KY/72t77O1q2Pct37PnjinFz3vvfy2teIc3KyCPJ055zNfPOb3zzhnPP3RsFq7VyVbQ42ex56hN+/4ZWc8fGPsv/XX2FFk0UkqWO0KsSk8EVHcQI4TpEjQ36i3WfQsLoDPxFpPa+LGbjiZhdho3SMsbCsspSaeO/RW1BFW5mVL2LXiLRTEKbyjB8foq6jTdrF4QqVgigylHF9KqbjyJk4ujAQ1URKqSg7JgrlCL//x9dw9qZWto+afM0NEJ0T4rHbDqGGHNL5BvLOm5gyLQLJud5cDdfALucpCQssweZs0UYiJDKeXb53vYvrXuQHq2AsoiUhVREDkgwU8f40UeFVZcrIVoW9vo0qwM4qolsF1JKJz5zCKKbwZyeJFKYImBkMt4ShK0TjCYJGRI4S3T+Zpl+bg9WxWWQM8Rliip1PzjLHFyQYr5dthrqbwxzeKW30SkqA089Zw6tecTrKua/5snv4sIPtDxCuE606fi49az2j5RQPbN1FVKsjHInSu/9JDAq01jeiZfbyityDLGweY1PHNFYgjzNRz3gxwwN7A+StaS5dAuN+nRatTFLRKWgBdvQnmLv2JdT5ptCNMVRLSF78OHUxcrEkUSdC+rHd/Ob2u5g8MkNoEbz6Fa9gazDLtyd3MH4cih02Z4Ubec+l7yQWa6Og3IG1/UmeujOFz/0XnECEHcOfZ/V6Fzs3yZMPTjGTPkKtDavUxXQVzydXbCC4LEnjxk5Cd/rJTvexo6nA8k9cS9RK86/Xv4uW+1LE7P2Mbr6ca77wLwSawqQ1k5pMlpGxPHpjPeGITxopHBjayi07/4Fzuz7I+p6XoLhpsGNYPvHBimSuSOR64afYTt+0mW9/5zssXbr0RElE2EAJu/d///d/rzzquaQvs2/lZ8hgZHxQzdB72UaxeYU1r49AzkSVf/FymC9GhlNVZf29QcRjylW2LFLp4jdPHnEyuVopOElWMbtS6L2Xk9tJkPjL45wtlfnb30WV28tXlJIOV7J4LRhjZd/93PHzf2JZRxOBRo1a0c4mW9fKOE6Qsl2g71iEuWsvJLKgBRETKYYfIxrFFrZRYm0VEhGRVhFFQkeEbKJXuIQrWaSCa9to0tspSGpyklBYGICo2JoYcqSBZpAVVWXRHiwAUwiGxXHK8FTBEfk5I8KPPv8Vrmod4W5D4w++NQzbuzkw+RRxx8/0AYt9mc9j5oRBQQLXCFDSTXylJGktgyNygaLn1/Yq0mLfGnmvAiyss4QtlmyXc9HtMkGriM8uobsmQcckqLkENJcus5cEFs1KiSa7QNIyiSsQ0U10VUhqXEqOTcYqkbVKpM0CpqnREOlgXp3CU4NDfDLTyHDLRVjJHjn1TRfM2coJIzF8egKrVKJcGKKQGxfVIZlHvOSKTZx/5TqUc952gztwpEwwaGFEJlh56iZMPc7gsRGyoynSE1O0d7Rw9Gg/w0dGCBJmzpxm3LFfc03rBO/Ysg+1UKA46mAdh0MD4BZCxOfbRMsRbDeLVp/EDcd4MLOKvfMuoiec4XT3KWrdGdRYHdGID6cQoiDahLQRhvYOM77nGFM1RTZtfBk3HNvObwpH6b97jM4V3TQuGOB9ic2sWdWG1rabsulnzwNZxifOI+c7wpLT88ybF0QTyVargGZMyYLZ0d4ItTteSWS4hv94+AZ6m6MsVA2UmSydF2+i7fLz+N29D3HZxi2Y7hhadgY1HsRUZihYIf40cDf77jX58EtfT2tXHFWU6EsBHhv6Lfc770DZcTrvu/JHaBRx3YC09dKEY4eQI/x3A+Bf3OeVRHUFRDztYjVgf35Q+M8A4OznPE0ULjXlJ2HXY1IC9CqyiorL7zPqq1449b8RAEUbmNfhL/tz737bRejWTpoTAYJNBomQjuMKVlLGsUOU7Ax9x2LM33AZofmN6EIQ7Q+ghyM4lSKaV/0U+xTtYzqOaknw04S9li0KDSL8rFSBZZuFJycpaz6kFFDMxtBFf7EILx3QKwtABQBtMd1ND/HI7ffQ2ncLuyJx/lT7RorRLEOZXQwdfYxi3qH/0LVM58MEa5qx/CFUrUjIDhN0imhmFr+ZJlpOE7JyBJ0SyfwUYSdP0klTb09RX54kZgvm5pEAkYcTXz6nhKEIwHRxjFaMgIKiVxQoPpeSInR/Qelr6BNSF+kh6A05EmMDMqZJcbqIXqdRG6/jR702/xFZgNV5IU7OpiZWj6kFyVk5YFiOyFWdMKXsBCICMTMpXv6a8zhjy3KU89/6NXcilSKQDDB/8SZKSht7B3ZBdho9J/rt5tC7bxeTk1msrI/yjIs/0UDXqhKLi3v4xKbfEBnLkJnIQyrE4ekM6rhGos7GHq7lzsaF5M56GXXNawgvXoFhlCiYBcp3/obuifvY2FQg5GvlkfQgD9WNsHJhB6mZHL6pMqFkLUlnLt9/6gHumDqIvz9CTI+yZv005+3uoPNijXXndNGfGkY1Ghg8VKbo5jjzjKvRXR+2SNgGprEcA0U7gH1sjH3/liBgd3Kj+0du79Ix1SyN0yWuPPOlJPMNrF2xmeZYhN1je3jiiSe4d+JPHA0+TqJYx2ptPR85659pX1RHGR9Fc5jJ7FM8NvwzRmv+THl7F++4+G78kiKIi1jMLtUlxReC1dlbFQSem4H9jQzwBIs6wQFPVusqLNBjgC8sHvakFy+GK558h7Of83zPF3m/qrW5B4QnVHWzLMlEPqmSV5LCs+rr/M8xwNlno+qIjFngxouXsXC+SV3UINwaJqSrOI64Bsq4TkACYP/RKPM3voTQ/GZ8QsQsADAS8fR8sqLs+R6K5L0lZCBqGSEr9om2NsfA8hVPfG7V8yUWkLwWIly2JViKxddnecuL5VPx2Z6oWOgMLTEv2wgx3D/IwW99gMCCLp5YeD2B+fXsOfxzntj9UywxLP3Rc5geczBqWpjjc+g2B2krZ5ljDhPAIuwUiLoFglaegDAxEVVboXAQuXHXpWjbMkwtioFJMjfoMULZTSXAWOR8HVsqHBSBUj4fZXF8wtVFpAMUFT8aBiqyvCjtBR1KqvAeTHO8MMPcSA3ZTJz3ZTWOdr0GzReVGkM1EEExDFzhBK8oFLMzBMN+1LKJOT3M6954ERvOXoDyjs/e4k6OjNO1dgXHSHDwqEPSnsZMH6ervQ21WOSRhx4jl3MpZko4xQKWz6UxkWNFbJRPLHmMBmua0REdNVpmcibN7slWIokEbsMqDp5yCe2briRoq2T8OWFIzfxHJqm58Wb0od9inTlG0x83MdRW5OF3PUWuvsiBgTJN9QqqGBJ9sImt/T7+ND6DP53BH5jmzAsUrrl5IWd/YgmxNRlsrQW9uAkrG2PrrpvYdPo5slRvZYv4EuLmaaY4tYNdjzxC6vgkwbohxu1pjo0s4jt6B/F8lnluAxd2X0pz1xweHL6N2297DLu/na6exfjmDtFVE+GtF76F5oZWDhcHGMqOk7K3MTT5C+K1RVAi5PfpvP6suwnKMZuiiu3Ki1aEM/asSp5ctGeHp89KwP5WAPR0YJXo9yR7OhECV8HvhYHtP8MAX3ygWW3n824OTxX7DKVxha16IOiZW3rb/wwAzn5v4hzLG1tRMEeO8eOr1rJ8qY/aeJBga4SAcGpxxe0r9HB+LHuG/mNR5q6+iPiidlmU8gWC+EJCBF1pCXNsnHweNSAqqAIIRIuJuIZ0bMWPYYvfZ+fcvJSBLWZ3CHGxamOpDm66gBsOUjJ0IiVv55Jri3ycP0jJdvn9u99E97I6Hu15B8dqAvQN/YSjowcYzR7nJb1r2bD3MLXhWtpCQcKGiWXYmI43yU0U87xJdhaOmLuhFuT+BYAVLYdC2fVMUm2LsismvDnS7l5IXqS5g+bDr5dlJ4tgtz4b/JouByZZShkbSzapGgIIRd+xUD6KYUqaD0vPkU2XKGcy1Idq+NqMw48ar0Jr7MEuaej+GIa06rJkL7Mv5McfDJGfGkW3JnjTm7ew6tROlPf+9HtuXbqdhvpF3DdwnGnXYGltgP6+A3TO6+aPv/69HEg0OVEgkx7HtiYpqhahbJEr/Lfx+lMV6mr87O+dYF6rjTka5jcd7ya8djOJRcuINURQHRW3FJY6odDhJ2j66h003NmPXePQdoVO/rtJMnN0bnv/w9y/ai+FQ2HCTpCOpW2kRybZe8jH+EQzIzt209kSY3Wnwct/0kDgpXGWf3oZStDC766A1DH277+ReXPr0Uo2Y8NZGhfU4tLC+PFRytZxWubXYoVSuKrL1KDBsp+kqU934u/LsuUVq9k9vp0jaYXy/rl0+pezack8xiaPccVZZ7Jm5UL+4+iN7E1NkM7soqXZxFAHSMYUwoF6lIMJrtnwfxGdmopYhUUzjyVkDMIheDbQeMNjnj8z9bcAYCWz5ilgK2A7K4f2NBA8mZt8PtA6WdX+a7ngC4XXXt7y6eB3Mo/pAV5F4FsBQMGMvLP5Pw+A1Xcnjnj6wC5uf/1ZLF3hIxkLEGyN4ZdA5a8AoIHjznB0IEpNzxk0ruxB1YwTACiB3RVmIjOMPrqDjmUroamWku6gi84KcapE6CtdlZ5el+4AACAASURBVGXLhQe+Qn8nAEkzpcGCyPe4mTJHH9qOPxygef1yqbF1RRuZPNMaiJGXwQC/uvbNrFihsS2+gQdqaihwmFhoA8Pj+zjvYIjN996CFQ1Tb0SlzKRkCMAqVsTMYAqAE0BouwJ3ZagqRNjCdLQs5oaUy5RdmxIWZcuhJIaT2yKv57nLxKVzsxi4LoYeiV4Il4ChERAyGlXz5n2Iljt5brxh7C5BOQBNL2lMpkbxqwpPlXR+mW+htOhMnnRryOhReW5VMQRezDIJ+TACcax8ioA7wpvefBFLVrShnHHjKe7UTpVYeR75YivtnWeyYvFcHnxkG93zF9O/ayepMZP0jMJ0apxMdhA9EieKyhdbvsaaLh+majA4OM48BXbbGym9/QeEFi4kWBS6yDzTqoNRNIgN5un8xLeIW3uZEeHpdpXa+GKUGRvT8HHbwv389M3D9GeG8Q/bhIIB6ueFKY/WEDo2n+KBYeaE66kr9XJxY47hjkb0BU1sWBmkqa4Ock+yb9tOGkJJzIlpEoKFRmKM+zIEOgMEgrXE/cLhZQT0afYcmOaKHwQwx0s0lRSSbUEa5nWxqPk0xva7ZCyd+miEsemnOG1pmnSphl/G+9EcjTqfSXdtHRND2+lZGKO9tQdtbyuXrfsAYpKDyPvYSkn2TgrlfjW/U71hhCL+7w+A1eZ4j0l5RgnVUkg1hzb7u/jviwPAv2RlL57jPd8jva4GL2XgvcYzGKC0e5p1zKII8D8NgLOrILP46lTvDn731gtZvEwhHgsQbo1iyLBPVDrLuCIXqKQ5MhDDaF5N56mrUPUQqt+PERbT0LwrQrCa3ocfp7ZhLmNFhZ6ueYRrQiAYmFvAJ1xXZK+caMxw8ekBbFdDnylTHJniwOS0NP7MHu5jzvx6GpZ0SOBzRIeGaCAWIBkMYsXC/Pbt72Ht6hIP9Tv8oqOTuUs3M7/+9RSdaeoOH2LdP7+NdNih3R+hqIUo60V85bgXXQhAskqUSyLXXsZUBMAL/z+HUtn7m6hkC3NSkYsUrXCWaAl2XPkl3KhndJ9kj+J+8GsqYcNH2NCI+UP4dQNVF5Iz4SgtxNAOrqhAoxPxiSFPUE7PkBWzUjSVx8cyLFi6lANWlDvthTweXkre0FGVEo4vTDjejLAsixpjvPGNF9C9sBnltB90u9v6BjD8JnOVWsw9S+hueRt5tYmW1jDtdQq7tu/j8KEM+ZxNJjVOfW09jYFpPjL/X1llmxRKGlkx0Oh4iIcv+iiLLnoLVtghUkqi+ApMqD6ChQKt/3gLiVv3EoqlURcr2DuHYKKTgBbG8unsqBng+nP3kmm2MJMximoUX9ikaTjIKYUVrO5exPGjWZJ1d3P2FTmMwAWkUhlqfQ+jTAyTGsxx6LEATMRRJ+sIh3WmtAE6z5qkc3MNWv1yjOgqHOVhVPZwZFeAc64bot8v7Irq+cZbP0FH5wK6Ys30HRvi1j8P0X1KJ4NH9tOZv5O6xAxfyoyi+RaguhnKOYeujgjL5/uJl0Ms1C9jZftGFNHHaIewtLK84KSZ7zNzgP8tAOiBi8euxIVfYVKVG82rCL9wDvDvA3XPvhev+FEBPRmyC1F5pdVCRnYCAGfl/yoM5n+UAT4HAGYP7+Pnr9nEspU+EoIBtoSJSIt8YYsvTH5Fp0OGI8eiuMkl9Jx+CpoRlTlAQ3QuVD4tISuZPjzEjOgbbp5PKZ0n29dLaWZADEujSZgPGGLCBWTzRTIFMQdDx65rxp9oxErWE/Yb5HdvY/Vp3TgBMedbLMiuHLZ+AgATYe55/0dZuTrNzscG+f7SFpae+WE6wi+RD7Fn9nHqm69g2tBZaMTJCXNUfUYOXxfLq5gVYjkOBbMkpTGil1gIoUVzgMj9CVYoQE5Id2TOT7S/VRSyQrMofjcVB9N2MC2vP1jMDPHrGhHh6q7raNLZxsFn23Ix8cn2PpegXoMVNYmOZ8mmhYolz9axGdYvW4ovbzJa0HhIa+X24DL2Bloo6xECsVZZWa5PzPCmN17AnLYalM0/Wuv2HnsCN6ZSG3BQd60lX3gDLQvWct78BmqdAmMFlT17djB4aB9lJUywNkJntsS1jd+nXd1FeLqGQrnMvskgk2/4NvWrrpBe/Ybs8bNJh1wCdz/F0n+6idKxABFzhJlIgkjRIRWaoGhY3Lr4CL2nDtC6uINE9xgHU0c4eqgTp/9smgfLzI8kWL/0PMYPHWbBS+5j8/ktKM5VuO4UufGvkdo6QXp3kiduNomV5tGdmEeNVkt/0wGsTY+w7uo5BBuW4GqvwdFuAh6h/7Ewq74zjtsYoaUvzvfe+0nO3LAaV/GRtgr89Ce/ouj4SVsRNHuE1QuyPLHvLu6camaK4xgNFh31CRaF57CmZjGXLnyVrDIJTJG3tSJSvyIHJOaVPh0ATjLA2fmup2WXXgTuPF0Gc7KIIC/PSjJdmCmd4J2e/EVWpD3mdxIAZ/NRL1B6WiruxC6qLK3yhmY1QD/TjObkGxCLQFWmInUes2ycBJOZXfio/q8ipJVmmpWKpxSfe+4xf2n//0Kn67lynS+cA32hPVf/78ykueH8FSxZm6YuWEM0FsBqDRDO52QO2CfGPNoZhocVsqHFdJ99Pn5/CEU3pBBa9tNKHzwHJid49MAga665jlJeoZCbIJ0aw8mWyJZKklkJBmZoBobPT8AfRIvFiEZqUIIqx/c/Qm1mgMb2ekoBFd2uGKpKBq2hBIIyDP7TR/+FeSuOs2fHGLdvfAs9G15FXKmhrPmhVGTFW85Emy5SVxOgGNAJl4K4qilF20JqJ4odWbPohbqOCHMtOSFOSFdMAYIC+Gzh6+KdZ1HEEOGsADW5HHsOprIAJAsocmamcLqxUXzeFDqREwyoGgHFxfCpYmwwjaU4hbBLPj1CPGUyHfTzcGqMjd2LKaWmZDtwvuAyqSZ4mFruDJ/Dobmno6tFljanufYtG4nVtKGc+cu17qGjT1DyGQStEsbONSSC70NLzmXt4hYCukNv/wSxoENr2GCgb4xDR/YzR8vyoZbbWKdsIz3uwyz7+LN+Ki0f+zrTwRaZ0DQQQ0sE+vcT/se7Wfp/U0wwTtqXZahmnK0NkzweSTO6KAxrVdrrp5gzVWKs3MzFF/kJpBu57Xqdq9a8jmw6x569B8llt/Hhr9bQ0FMP6tUUy8PM9L8P65EcW39YoGfgbMqjUUKrGxj3pRhT72H5xWN0nDcPvfNiMuFzibo/YSozw5ZvFNhfGiS8rYUtGy5j+aqFmFaGxdEazt+wFtMt8fiO3UyXE0zlHO773Y9xzOOk5sdwWsGts5gTirOw0MjVC7fQ0Vonp1OJIcxVnzYxj1SwGFfoumZtXlucuI3/FjuqZwNAj009HQBF9U+gh7gJPHfekxnIkzPwThQZnveOFwBWDVur7FGwiqoc41mefKKCWwl1ZwGeK3mMB8Uyp1U5H57jTpWxCjmIFwaLKuZJAPT47ayy8IvFqlmP+/sxYBubmy5eT3fLIerCtQiMCbQlCNsinR/EsX3obobJCZcZYz6dZ5xNUIS+Ph/+qPe96qjh5rMMHRom2r6S8LJTZRuYz3Ex1SK6I1ilt6yJ8yHzyQI4FQ1RN1THx+j/0+10L0qixfzSl1SswJ6BqqjSaqiBIEowxB8//TmWLjzK7l0646/9LsWaHkpiHKdwZFd0et5zPoEjg0RqdOyQQbgQlppE2QggwnXbJlcsyElrplUpeIj3K3KBYgymTAEIKYtIdohxF17uUlx14ioUYFgdnym8BXXROSLkPJqLLsdr6ggIEfVlnzBIsEwpo3EQFV6XbGYEn62QVwI8PDHJxvZunFwWx6/gs1QsWyUfKJMuRLkvcgq/aZ5P7bJVvPM1Z1NK6ihn/GqROzDWS8mMoKfymA918pqLf4IdaGHbSB/jInmZciiMD6AXpkiqIboWtFCYnCLs/okrImPox0fJJxTiZ7+PuvOvIOeIKe8lVC0szQdKu3pJfO7HJA/ej2bGsLJLORQZ59vvD7ONYcITveQH8oxOHWdOz1yS4RSJUIxz5wTY0noFv71pBPLtpCcGmXPKDVz+qvOZv24laMuwyj1YxZ9gH3uUgSeOceiOKWZEpXq+S8fiudSHSnQua6Yw/2U4bg/Gvr387v4H+OTYNOORJLVTQT645N20LG6jtnMet/3qVpZ2t7C2ezm//MWNFMwJ6lp7KFKP7qth2fJFPHD8t6QmDxNUc8QchWu3vI72mh5ZhZsNZ+I3TeQtKivcfx8AzmaAHqh4BMy72T0QrP5cmdk4G0hk2PlcwCxuIq8B/iTwvACInBAxi6fMzlMKoK4CYAUcq+JiCdEV2zHJWD1G6AFg5T1UfvrfAoDCo+f3H3gNNcO/ISpmftS4hA0/kVAd0/koo5NpujuTTIzlKIc7WHD26bLSK/LDftHUbwjRc/Vz0mBqhr1P7mLx1W/FjbRgqVLth/Cc9jxhvNJUdRkUZ1a3iqQf34oy2UfdkkbJrISIxBNRewAoJtcpfg8A7/3Ex1i7eJB7+pZQuubLOLFaObrCUiz8mp+O699A9LFHMcIKRjSAUQphqSUUTYCwmHNsky8WKZklTDGiUoTArgA/MSvYxhYVbSFrsYWGz5bGruIohPRFkD8hc9FEJVzTMDQfAd2Qoa+Y86RJVxkhfxEzQsr4LOFM7WJqwihFJSicYTIZ0n6DEcVgz+AIp8zpwO+U0YI6fjF/uOyQlWkVG8uYxF+o46HL30v5PW9HUyMo5926wD18/ABlM4o1nMXe18xl6z/K3NYN3HtklKGiTl0hQFA1sZxpaoMGmcIk08ez1J62gvRjW4nbGSZDtrSkCaitYMUoGBZqUqe5tgXdLNG953e84txxln45SP9AgoQV5IdbtvLz80JMZMcx+1M0LyiwkE7aRYK0bPKeV57Owz8sQvAl7HlqG4e33c9Xf5vh4EgJplpo7fZTP/cqiso0tvsY7mA/00OqqKWTbImRmvYTTcxDDYfx+9dQFEar3M/tv93FR3b0UZ4ZYWP+NVxwZg+LF2/k6JiLmZtA0zLs37WLdUvn89It66WYevf+o2zf00dTx3x6B7JkBg+yeVkXZ526Gp8elPMdxGA7caI9/iVCGSGC9gDjmbm2/xoGKLRY1dcTIbAsG55kWCcEdLNFxc8CgJJ5PR8Aejq1k9sLsajZYPnMYsdsAKxWFKou3LMY4P8HACg8kw/e8FUGbvksicYgkTaHaBEmSyHybjsNrfN47PG7qEvUMXfROtpPWYoeCEuQ0oUURrS2SSYnkE4ARZnpwUnK2QANp12EHauRbOjE9jShgBAQZ/EdPsyRXQ9T150kJrpQ3EBFQik8/CoAqPlQ/UEIhvnj+z9Jz7Jx7lKuxLzw3TK/Fi7rWFoJWzVo+em/Ef/5v0ujl6joOPGFsYTVlfxIxaIkDGJKlM0yljRDdaUBasm2MIVERlSIXQF+ovAh4FssxpWkjAIB1SfBTMhc/MJJRhX3kZgFLOQ8yN+lNaoYdSlYoJDDOD4SKKSLMyTTwmXUzxHHYdfMECtqGkgEA5Q1i5hgspZDXiwYrg8zMIJTqmPXuz8PWy6gzgmjvPSOFe6Te3dSyvjJDRcpTYcIFBtYPucMJq0uZtL1JPN+QgGFsdIoqpIjqgXYtGE1xdo6DF+UckCnb8dRBo/8mbUN8xgatBg1dUjo1DQGiRk+8qkpOnY+wGceVeW8kaTbQKlzhm8veZCtixoJl8Z584W1nHXmRQQKxxg6sBXlSJJ9+2KMqxfRd3iUfY/ez3s+l2Qi5TBzuJk1mxWOD4/RGokx1wiSO3Kce48e5Px3vZFoQyuO1kyqYBJPGGgzJexiH0X7AF/fc5Rv7HiKxLFGLl/0D5x9cTf7t09x4L5fUYjU0rniVOL+NOXCDK992aXEfeKDdqQi/4k9uzm0d4qFS7tYtKRTAoUPn2fdLeedCk2gw9DoDLoRJx4PSUmM+Bj/kgF6ZYj//PbMENibqOVVgGcBYCXs8F5H5CRFBFMBMGE5doLNVUHthQDwuRjgiwlHq8dXrVBX2vdmn4ZqyFyt/opWsorrtlfTni3gfjGv+Xxn+IXA+6/4dGzo/+Uv+ONX3ktN0qFzhY8aR+NIRqO29Sz89a3EahQO7Omlc+EKou0JDJ8wV1PkWFdD+AEKZiXDQlOOcnRKflIHjxGOJokt2wzBJgpiKFEli6vJYrADZZPc/qcY6t1Gco6feHejrLgGTe+6EymYvwDAUJhfffjLJOpGOD7/HVinX4mllwmXXGzVxFVCJP90Ow3/9iGZ76v16ygVvaItcoCV8FvYT9klUfQQDNCTxRRFt4ZZkoxQ2vqLMbgiJBYAKT0APTCWTFAUPgQAChYofvbpBHwaAd2HoalSHiOJhCykOPidEkG/ylBqgrCpMxTWmZxKkcoU6Q7EaapJUqQkO2GEk05BK6G5KtM+lbw7n4FPfhlt7XJZfFKuvGuV+/hTveSHymTGbIqKhqFoBFNJfPlTmFN3EVMTeXyGRjihEwybBEpBehY142tv4fDoDNGCw+RT+2hes4SVsTK7Dh9h5z4Hw4gQbSvRGDdIT1msvaeP9x8oUiCDETMxsvUMLe7lUCRETslz7g9WE61twx3+JfsGTB7ftomCUqA43UDIMji46xC5XIrGWCd1c+Ywb1mE47t2sKw4SWvfNInDKXZu8XHq995EwG6EAzq51ASBRInyAykCO46xPzLFu9tn6A2WWPRkLeed/QpWrWjn3t/eTvefv0lvaS7TF36I009tpTg9zOKOHla0dRAV16kPykKwXvImVsnGc5m2EXMbNCl9EaLV0clBbvnFHWw5/6V0tTfINihFqgNPblUA+vsCoHUCAL0wVXbVz5KWVAFuNtqIsKsKIrO/V+t1zwYAVQD0ALXKBr2Q9dm22a9blehU9X9ymrV3k0o8rwJztVgjcovVfKAI/cRWyWVWAP1/SwiMZbP39nu59ydfpN4cZ+H8GRJ+OJqGlnnnMONL0LGwlZAwONCDOJESPldcWN55DIh8oN8vAdDWLNm9IXzuzFKOyf2HiURbKTV10NDWJh2PpSd+sUh+eICpiWEKhw+T7ElS0xJHVXzkNR3dsdEtR/YAVwFQCIkVIbLWDXb/8WFGhw+TMjainH4pU5EAflGR1Yr43DD+Aztp/+hV0gawUVPJh8T84oAENLMyH0eWpcoOVln4/tky/WWaJQmEMveoCnG0kMCIhIeoEnsmqNL4VOj/NEWKlgUABnSdoGEQEoUPYWMltIvSCtARXqzSGSeo5gnqGqnjUzhqhG3zfRR6DxHIQ5ceZe6cOaRtE/KmN39cFS7UGmPBMobbxuD/+RZmZw9hNYFy2T1L3e1P9pHdl8ec1MnHhW4thz/l4/SOd7FwwVu4/8hRqdXpisUJB7MMjUzjlPpoys2QLgVwjDqOp8ZJ9KzlfVuWM+lM8cif+xjee5DQnBAL5vfg9k+w6TePsWE4T3HuJNMxld7xGXKX5AkfDeLbrdP08Wa6zliMr+/X/PTPNTxw8KWks0+wpT1JfXCYifRSJmeC+JUJFq/uJmMWiZUd7Afvpa3vINnpScxXxllx+Wk0PN5G8ZEwo9oMdn2RZG8LhlpiaHyM7YkMP1s2AtFuXnn2y2lsauLnd95L9O7vk84pDJ76cjlqb8X8ZjlSb15jnFWLOnEMjZ0Dfew+8Dgz5gRGrEQwYpKIuPg1m3TJolhMMzYww96Hpvn8h2+gOVrrqfifQTT+awBQNhxVAE8AjADpCgDOnitxcgKNGEV9EsSqQFgpaDyXq/XJ8Pjp7OvEQPkqLp7AwlkV4MrxndAoikVEolrVXrlyouTsyEol+P8TACxQptQ3w7FjjzF8683Umg+QTCiM50ENzqfjlPMJNURE6RRXNO0nhbBX3G9eKCmcUkQuUAh3RRlTpjAUU1aHxeJ67OBhNLNMfbQB0xSMS7SQQcFMY7tFWjt7UOPCeaaErxyU3neuXqSsldFtsT+PdUnHmWBI9qerk8cZy8Ejjw1T3nQxqUQHyZxCPiDctXWUiTEWvftc8lmbRsdmJqgQFvO7DR+m1CFWqrrCzdkSjE8MSbdkUUSEv1Iu6IowWHSCiOqumGXsCbJFJ7ohwl5ddIR47E/3aeiaSB2JCrCnRvDE1VByNVz5+BCKX2dvsUiyqYvxZJnIL36PrmfpCMSZ09zCtFXEyuSln2RWiKvLBkV/hlykm/7v/BA33owSCqFc8rPF7o4nBxjvz0h3GzFwSg6aL+n0+M9kw7qPMSOdWWE0paGTlqFgS+4RVh66n8HpII/WLsYKd+C4DSxb0cqm9QsoCeY2NUhtbZzmQybFn9zLndHHaTQncZtzjLYojNeN0elLEg+laMs0ccGGxYRau0n33cltdxzk0K559KzS6K5LEatLcGj8SlIzCjvH9/GytZew4+Yf0ZPzERs9Sn5kJyNnlLjsuotRb4fM/tX4Fy8g7g8wtPshon05Qo0OutnDzL4xvrPkccaWLubchjUkAgnusx0eGDiA2TdEXdciLjh9Jacub2bQnCSQTnH2mhV8/bGfcs/eO9m7ZxsFZZCmlfUElTinNYXoblcZy1gcPHiIwlCA85e+g2sv+ghBJVSR4D17Tk3OSzgBFH9NODw7AVTddzXnJ34XubXZADiLCcoXrCKycO0Vf5iVF6wezwkra8nPKu5eYsxh5UaqsLEqgzkJYl7V8S+ZWbWAUgXpSrP+7DTACdHz7AJIVbbjMcFqGOzB5t8awj6XDOa5/v4cJBcwcWXivUyJP33herR9/0Fzi+jg8DMxaeL6m/DF20hTZMWGddQ0dCEyRdLwVC46Cqruxx8WkhgD1xULmqi4arJ9TRG/5/NMZwtkc3kZXgZCAWLJqJxj7Sp+z4pKpqKFkE84w1iUjJKMUIJ5MXTMxBIu0/6YnNEzuWc3fiXOg/uK5De/AjNcII4IFUXlPYKRGqH1Y6/AGpgibkM+NEDAqkPVI7hihIZwf3GjsmvD5+ak9X6p6JAzTfKOScbJUXSFbEYAn1+CoeaKQo6KToC4ruALhnGDQYqaju33y0FGubCYU5zAJ3qkw0Fc4dUXicnH6sEkuYjGtOGnLhoheMuP0G/7PhHFpT4QpT4Wx3JtKZqWc0gUA91VmDSmmalbxcC3foQVbMGNuShn3NTjbnuon9yUCDks6cogRQ7C9eFQiFdd8wPaelah5mZ4YPcQBSdLV3MdKwd/xuLhhxjNOdxW+xrii9ZzqL/ICEXWdbXT2hlj3dwk+x+9h9g997HhyBG+sqaeu5O9hK08ScUg2mQRNbOsP20emSGFN6xfg6V3cujRe2hxtjFxPMvKVQvoT0VYvvEsdu0Z5bt3bWXXnOW8oa+OxQ/20oVGIXOEgePHiF6WYM0FVzPzG43Y+k34SyozOx6md9d20qkh4uUA4UgDY7k8B4NZauZt5syj4sSUefDKhTw+P874eIrlHa0sba9jfsc8fnnPDjpH+5hsGuC703cxnDpCYH8Re6FGfTJITbGAoWssnddIW3uWyfExtPGNvGzdZ1mzoEfqnRwn4rlGP8smTalOiARfrCSmAn4SL2c9R8pTKiAjtQ9PD4M9+3IBYBVwmt1lUW03+wtZSRWUZSe6t/8TDHKWDOZpz6uAx+whKSekL2I/s4Ba7t5r2fO26hDt6uApoY3zRBPVr9nLxNP1gM8NTn/9f/763KI44yJhL6rVu+78Nftu/DhLmtL4oj7KZZdcpkCpHCVjR1m06XTiHa0Ea+or56OyAKkqhj9Q6QP2NI8nBZneOXou8fqJnp9nrKOiL9hniXNo4Ogz0inZ1pJoOREfTvHUE4+x1beY2lM38viO72K7i1i7/HIs/IRmhmj84nX4n9xGwIziBEelRlBc00qwLB27SnYQ11dCK4tZwQplK08mnyObK2OaLjnLIevTyOCXebhiOIReW0+8rgWjrYOa5jlEG5shEscJRnBFgUZox3UV1RCtbMLZ2ftSfd5UOmF9GLEMbCdH7P98kYabv47myxEIBUkmkhhGAMdWyOVMz2LDzsnMuFm3jsGvf5NsfC7lqIOy6dur3Mf/uBcyQi9ko4U8Kx3hcxg9HOaqV91IvqGTGrfMgYPHiHfFuKRVY9ETnyY+eJDB4RQ317wf/eJX8OiuQSZNm7pwnHjIIf/IXVy0aS7dx7Zy0YE9/CTVyr9dO0bOyRM4MEZ9wxRzuzbQ3zsN5RpmDhZZsfkoKxvaecM555MZH8LKqPzqlnt59fou5p7Sw1U3PYSpLOTSHWOcdiRAQxDKU0cp9k6QiYWJNJxHx8pTyHfpxG45yCPHfs4en8pkWIy1LJJM5YlpYeboHXRfvgVrX5rSyBgzn76cUtccSdHzUYvORJI7fv87loXnMv2ZT/GTTZMcWBSn7clJEgdThOpj/HnBFKsvyLGwUccq5dFLLiFrNfHcS3j5+e8nGhA5OZHzCKI8h6xE+r9VpR1PC02f75atgMXzAqBw5xWPEyzQA5wqAM5mbJ4oulJtPcGmZrOq2VXkislr9b08pznBbGA8QScrPwiA8Jr7PS+9KgB6E8ZOpvfFDesxUyFMl+G1aIQ/cYxVhlZ1NfzrGdvzg+JfD4CifV9o9MRpz5TG+eEbXssGjqB25VF9fjkPQy8VmRyKEJ23gYb17QSjjYRCQSkslhKfymxdXyiK4pfTZ06YP1RxzQtln305lSN3K1s1naoJCy1LJRsuYjgqRshgeOsT7Lz59wyYUzy+JkjnhmvY+eSP6bf3cO6S69mw9FL60tPMCXSR+N5n0P/wA7AbZS7RL6e7+bGVPP5AGN2I4fqmK96FMFVIM1AwOeKGSMdacNtXEFp+Kk1djeg1cRx/BE3a1YNPU9ENP5pPIJ5nZipC/pKv0kvvKtLZySdswyzvs7Y0G8NxMCwfGcPC9+h9qF/8EvOH90n9oKaLRcQgEA5hlizKZh7LKXFcDTGaXEL44C1jrQAAIABJREFUG/9KMNwmjWKV9R9d5m57YldlXoF3bTpCTZlzCWdWsGDjR5mprSGgBIgFdJav0Hh16Xd0HvgWhUMTlCba+X2om3sWvp7BcpJSNk84GiQSLmHufpAvfeuDHPjuZ3jpH4aZeWwh37vyOLvX92G3HqcxHmPrvQWKR6JkihkUf5pLLxnnlDnLeeXGMOF8kA/dFKPz6A6uXrKUq3cUmImHuKowyal5h+4dccKxKDORALk9+/njzGEu095Ki9HAUKqPXaW7ORItMtw5wdori2w7ZmN9z8+qQhed6lLWvfXllLQEI7+4i+3vO5XxVa1s6FzCE4d2ko3WUPjNnXTf8nuW22l+WJNmvtbB+p1ZORdhLJzm1s+5TGxRaKgNMLewhLE/l5gfP5/LTn8tkZCXqHdE8k8u7s/O7p4bAJ8vHK5WDWaB04nuimrOT7iPiBBqluxE5pSqspPZLLASAlclGCfycdVjqISsFbDygFRs3t3mBfGVnF2VCZ5oC5lVAJF+RgL4vIXBA+Zqzq+acfR5+j/J+k4C4InxiLN8FU+G2C/O1uuvY4F/PQBawiRNCN9xyas2k39+ijs/fA2LeiYIhP0EkjUE3BRkFfrHoyy/+BqURJBYPIEv4BU/PAATGVIVIxCSIV9Vsyk9AuVVVT3/z3hHIsys1JFmd+UI2YirFFBtk0x4HsqxcfZ//RMYyRQ39o/Rd047TrSArhyhOBUhpszjyOhR5i27mpdv/iqJn32L0I8/h2UnUTFRbZ2MWmJcTVOIdeJvXIkVcZlsbsapbcJuFD6dnfibWlGDYQIqhNQiaAVwRDdMHNURub4SKZECqF5BFRNVcUX4hIRMnAzhpiO+RKeILAS70jBB6vqkV6BKVs9ijB5lYuutzDz4CJ37BliaytIoCiGaSdbV2a4kuElVqb3oJaz9yDtp0OtwRS7xjA+d7h6c2s1weQoxt4Q0BEs+4tkERV7CnJ6XsHBBVLZzrW0P0a3ex5Ij/0F45gDm8RLO6Fwm3CI3tr+BA02XsKqjXQyU5PDBh9iycQnLzlnB9g99maU3HWZFY5Hja+fyu8AA2Q2jPDg4xNapGpShY8xZOEF9u8WFG6MEp0/hsqZaUukyb/nSQb54ikqhXMsXSglWpG/liyvOYHJbkLoHDdlqlFp5KtbD+2nOmzw5MMCoZtA0FWAsfpTJBaNc/YMzSEbreOQOi2+87Q7mo7MhspBNV11G7PEYt6Uf4hub0jQfHeeSfBhtaoxSIIiZT2Fm8hilGeqNBKs3nkW2Scf/y+3sNaa4/f0N9LcHyIwPkH/8OF963x1sWrKSgAw3wPFZuI73IbkVAZeHISfBbXYI7OXWZjOm5wDBaigqHzo7JK3m+QTQCAZ4kv1VWZf399mbYFaVm12AiwyLq/9/evFCSBC8LhPZWlAhJ9XuEvGvat5OPL+aU5z1fuQYxWoI7LU8ydzXCcJYFXeIIkClLazKACu9A55vTLUVbvZxiiN6scYOLwYK/3oAlNIjR/j3CcmJyHnBbZ//IJGtvyQWKRHqMND9Cnq5yNi4S8acx7qXXQCGn0A8iRYIUnLKqD6vf1wwZDEgSIyaxBAMSfFqWvLy8j4k71xUlqHquih9/7zrTGjsbLHQqCWp0HLMBE9975sUijswM1N8qc2lvq0dq2USfdIil/Gj15mkj09x2mlfZUX7Oyj9+YdkfvDvTGnN6PVp9jfuwokXSQdt0so6XvbqG7EDtaiuD39ZI2bL1KPsSsnrM9haWbazyaZMNYwl/RFFKiZPsBA7sZSeTBu7UvcnToLoX5YCcFHJFbUJMXzJUfE5Dmm/wpy0j6IPpoM2yZwuL6lCIc3k8V7Sh/ahjo8SjvnRly4kuGA9NTLDaRIsO5jREEr/1LR7659v5neP387odAp72mVpSw+blmzmiz8b4JzNWzitKUvCN0Ht8G9YrjxKOTXOzISDNWniK4A2pfKtwEru63k3ZyxfhTM9wGjfNj7+8XcT8cHkm75J8o+HiF1wgON1GoXoNIeDeT5zJMhI3V5WBEMsXO8noMWY2xbgcH+UP2z3EcnDhRMZ3nNVE9seG2XwUImXnd/CuKnw1T+YxMdc2tvzjKsGL4ufQU3OYXD3MfxP6UwqT/JUZITL/nEN/4+49wCPqzrX/X/Te9Fo1Jsly7LcMe4FjMH0YgIkgRBOKieFlJOec09OyiGdJJCEE1IgIYHApYTQEyAGAjbGuNuyLcm2ZPU6o9H0vu+z1t5bGhs4l5zn3P9/HoxGmj179uy11ru+8n7vV7nQyo5Hxzly3xHy2RRVzKXFsJDBlQp9HjN7FxVQ7Blue05tCP5671FCtYM4lk4RtkPsKLiPlbNy/maC65s48PJ+Hi0MsL2pjOA8I4ElMG9xnObJ5Xz8gq9TpjTIeIsQdxShP6NB6KSpNJj/GQA80/LTF3RpDPAMF1i3/uTPEgtOupYaYM1YV2pWUn2UusClyZZS8FFdN0Uxae68hmilVqAeA5yJ/5UA4AzWiPcJC0roxYlzqfFAqVijyzyppRKzccwZtNYrR94JuL2TY/5xAFQtNzXYIMqwEiJDO9TFAzd+mApbiKZmoVDklhlOUb/bdWCEYkUDq8/djK28GpPHg9EpuqAVJT9OZEtlHZFoqC7oIhYLRpOZgqiHFXNL1pBpatRyqFTRU9UIV9tjks5JkQJDKkNsPMb+Zx7AkjiGpyLIXQf7eWN1gXp/HQG3k6GRGM1LHMTTIVK9FWy98j78niZO9j6Er99G2YbLmSye4OlXrsIfzBONpYkNreczH3wOg+LGokQlYGXNZtmgySz6IGfTpFIRkrk8Ae8CafSLChCTISfTWVkxtEIYQYK2EBEWwCjampjkJiJk9dUAjfhSqrSb6H0i5P7H3QquDNgEQipGEg4hyZXHKpvGF8hZTKSsoh1FEWfOiCNplqswaVHIWLKY7DYM6bSiSJJivkg0lSOjJEjmB3n+zy/xl0PTrGpvozoxQnl+H+9v7cI42EH3KSPGiOg6n0fJipsLDyar2Lvsn3G5yiQpc+vF57FyyxKS218lesOPMQSS+M/poXFpIw5vgT/3ZPhGKkTA62aJ0oKhzEwmlKBjMMGI04yxqoJVA3389Kx2gtVu2bXOX3SSdiXZ9mIPTxwZYE5ZgJVzWrBbrbSxnPxJB2mvDUfXFId2bOOAtZuzl3g4nM/SccJAc8LKPIo0WdZTvXwDsdwY73tPF74FFfj3nOQrT+WZUzWPk4eOY19boP1cC0m/i579Exz/XQ9bWEDVzZsobu9ndN8eHrq6gsc3GUiFh1m6qIq6snGuav0WG+uvA1OONBbMRbGckxQMokPBPwKAuuuq7/Ozi/a0uNnMWfVguZ74KE2C6Jag+JtmGer7rrS0dJFR1YKb0X+WyV79vCVut3SjZ2NwOhdQldbSml/rlAt5Dj3TrfESJYdS+34y+6lZNLKyQAVACYJGMe01AJQgKOKBYtnMahzOJpBUlZPZ398JyP1Xx/w3AFCBtCGHXRJGDaQtcQrJDIeee41TO57CM7CLGtcEFr8gO1vITaUYGy9g9pXTtmo97tp6bH4/NqcVLGp/3NlNSLv/giMoNweD2jFN3l5tLARdRtwdgX2Fopx7QhczPj1FqquHwy88jbk1RcDm4HjfNL9qSBJyQNBsx6T4SboKzAtAOJ4ikanj+uvuZOjAc3R2v8aG6itxLKlmPD7M/sNfwxMwMDFZpNb7MbZefDs5JUXOmMNqcEuyrMhYF83jnBzeSWfn0wydPMaH3n8PNus86RlJbmfBjkV6JLo3oduywlJU5730dvUONnIuqf+EJF3eKERYc+RMivRaCyZF7TKnswMKJoxyzog/5LGI1phSXEi0GSjgthgxhNInlEKmgM3ixWR2kTKlOXByB8de7KcjHGJJ/VzWtSzFOf4YC3J/ZvpYD53HoVHJEksJO9co1WdfNc5n2f+6l71HeliybDmt81sJO4sM/eeduL57N6lzTGxcH8AheEnWNPd3Onit2sU5tmo8CSvRQpRCxM6UkmLSIlRcnVxYAxcsrcEsWlsWE1LzjOQAwydPYjXksc+ZSzLbQu5gGF+/kyO9cRZcdgXZWIT+e7azK/8E/oyNExgwY6KScpqqapm7cg2eYAO2v49yzYe7CC91Uzw+yvt/O8R7HE0YJxMMTJ0ibUwTTfvJF5IUjAU2Ohqo3zifSGcv+2ODPHqFkY61NdSaM4TSSRa0WGm1tfCxc38v2etFQxKjIkQZjafxAEt7ZJyWBZaClaWWV2kGsGSxliYOZky1klifzETqAFgKfoKyUAKA8jwlclMSgPTfdfdXh229y52gw4gJrC7I2bpiodumvlfTkpkhNUv402OUWgJktoOYOImehBFgrIlHCEtQLBJhAcpsspoAEfWnMx67HnvUbo0aO/y/a22/M2icHYk3H/82rwmumiGPVVjVQinFGMNctJE1Wjm1/3UO3H0P1pN/JViVlNlTa0qIA9iYShVJKTZqW9txBWupaWjFHBSkaBMOowtD2kQ6UiQRKci+2UIgX2Rb7Q4jLp8Zh9+M2aGAJSNBQHDljBkDsYExpvpPMtZ7nPFTR1na7CRjM9E5YeFvrhhjiyJMhy3YnVYMFg+mfIRYJinL1uxWD4sXX8uh7X/E7aphfdMNdE7/Ff+cOfSdeB6fz0h0ws9VW35G45xzGYsdZaynhyULz0Up1pDhFPuP/5xd+/9AOhPCb1/PB659AKupHsyiV4cIDQmKmIgHq9NDKAapJCcV5QRwyVkmXH9NLUZai0ZB9THhFORAQ56URZFusTVvka5yXibYCrLdgFV60oJYXpCuuBBidSkOaala7UYMRzu3KalCGovTTDqfYWJykkw2x8Lqc+kaGeGitevo7tiDqfM+WkydFA+/wtgAuG0mYlMFUlkrZpvCY8YgS77+S5bPvxBn1iJJl1NOC0MP/5Vjt95KxfwUl20RRd85EqYq/nrEgH/RQtasvgSry6ma8oU8+UScxOQkSixMQGSJSEF+GiUbw6B1ohI9ReNTce5VPPSagizZNcylmTnsPtTPJeffQHF5PYM/f56jR5+iMmdjkkmMjhr87S20rdqMx+Yhvr2LJydf4fZvNWL1xTHsPcFH7pvm3XMW0hMIEVYSJOyDJPYXsYfzHLeWE5+bo6lsDsdNRU6UOxhrzlFWFWLloirGUlFMyRQVjhC3bDpA0FiGUWCGqKkUi/Zt4lOlYT89Bqju6LozpRlIbwoHlspKlVhpM5UfuiUoO0nLrmQC/ER96UyFiAQTfTGXZoLPtH50cNVAUI/lqWXtGj1Fo6/ICXsmp1BLoqhdrTXrTzWHVS9ZPYfYphRZmieAToiHiupPbUkIEqyw/mRSdDbLfPpzzZKc6Xf3X4GY1tHtTJ2yd4SO/yD3ULhjSp6ugx2ceOoxEsf+RplhlDJzWkpLmQousgWYiE/I8slAxVKKxnnYacQYC2BLVWLJutRqi3yOrMGhqidbCpjdeXKOOFlzHHNtCps/QSzWDYkQ2YlRJka6MNvz+DxOnFYXu+NJXvYmGKgoYrPZKfNXkUxG8fiNJHPjuD028jkj01NGlKQVe9kExUwNa6s/TDj1AvEyGBueQLRb9TkW0d56LnlTlFBsiBNHj7J547VsPPsTdBx/gpf2fhWHSyGdshF0Xcq7L/xPbEbR/lNUTQveogAyXaZLc0RkewHN1Dtt+GZ/UVM92kZYMl4qcGptOM8YRxVk1Xmt18tbRQvN4dEpRfQQLRjTJLNhIrEhRkZO0L5iBdXODTgKCn2Hn6DvmTvZUF/AMPYyhjAkjJA8CUkZnjHzK5OZges38oWr7qA9uwBzPkPeaCAey3Bo507yXc+xpm4PVeYIZtsKuieMNC5tx161BKyCoCkmuwgeZylk45imByAShXQRJTOGUgzLtZPPiXT4FB3HJ7mre4CRYAB/wUbAXE38aJif527C8a6NHHhjG93P/4018WZyixy4Ni0iUGbHdsjO4OEd7Cts4+XlRzi+bDltznKa53hYPpxh/PgU7jUNtC5ox2BNET0+QLIvzGtD+xmqGCdeaKI35Ke3WE0o3seC5pNsWr+aqtpyDEofyZEprp7/NK3BuZiLZmEgy0UrnJO3eswCoBj4GVNGC/Xr5nwJFUyu8VK3tAScJKKUJhpKEg4S+FQAFBUGMueqWZIqiKgNrdXnZy7wUoDVPkPn7slzaBw9abHpgFYKoiUAKNxn3ZvWPl/q08lziHikWpusKCJQrvbEVaNAqgKKmjQpiTFqFqcAcjW3pH4H3Zkqyei86fbrvTzeEeaddtA/BoBiSPQysGR4ks59f6f72f9NWU8nluwY/mobClEMRRepcBsT+2vwpVdT7V+Ax+HD7fDicNgxC10/iwGLKY2SN6LkTeQUhel0jHg+hWKPMpEe5OjIc/jregjWj2NwxuVmMjxlYLfNxoG6Kaw1KemmZy1zqXDWMDDURXkVOLxpzBYD0UieyQkPFmOcutYE8fFy1vg+SjxxhGHHYSYi1WTNGaKZKGbzOE4lgSfbSNIYwWxxs2Xjp+nq+TuR7DasFjfjQybOmnczl577JYx5G0ajyPSrFp4+l2XgReoEzno9M5BXsknNLhE97jxrGchRL3Vc9DGTb9IsS2lWqsaFzWbGkCoqgjAtH4JZbjZlGR07yZ7+F6hfspwlpnPoffZhDr54J9e2GVGsvdiGB2Ud4ESnl0J5guFIgR8GA+xeFOXCypv48WU/lc1LrEITJeck6jIxuedFPL13M8c0jNGwkILVgckRgDK3rItEsNhFTKOYlO4uCVHLF4VMFLLCChQp6jh5JYY5naYQKTAeHyVhrObVjJvHfP2YJ2r4wR/mUrZkEb9eOMn4zkN8eXQVdS3zIOghdnwvhWMJds57Fd+XM1jOiVMWXYfdU47bHMOfmOLE5DB2ctQ3Lydq9mIJLqaYTpIM70QxdxKN+nj473Ee6fETrklR7Y+zotyPLz3C/CXrKOT3Up/8MlvOvl5q/QlVGJmzfJuE7kw8Tw/sz7iWamBYXdJnusL6yUqqO2ZcYV1c4AwLUICfpMXoyREBjrJ33UxCQQLgaRUh+ufrYRqVDK12LdOuSU7O2VrdmXieHqyR30AFQCltPpOAEafSprN0vUVcS3AihAssdlU1ETJjYcrYn6pqPUvxECVTavxSOk/aC9IJL7ES3w4E/z8DQOEaC3jPpjHlFMLWImP9x3nsI5/GXl9JZfoQVXiZ2LeCqvCV1HmqqKhx4w24MJqLmGwi7ie090yyibpecSEKckVypGAoSvkqY85KMh9nMjHM4FQn/dnXyDV30G05TKixhgFPjnzzBA1uH5lxB6OmHBVmH8W8GaPRhC/gQiHN0NAI8bSCryxEZZ2JyKiftWU3Eh+3sT/8DGe3b+b1kw9gD2ZwuR1YU+U0u7ewd+RB3H4T5uJc0rkxXIEJ8lkf4TGo9q1gQePlbNl4I+SdsgxOMYk+wg4NnETGeha9xHoprZEqNQZ1sJQz6wxOpKqNqHag0x9ypmr9UNTJo7ZhtQoATCgxJSsq/BW7ZCioe5vCdGaAk0OHefWJHRw/up35vl62WOqw2AZZ6o2QMikcfKlKysm3M8b3Al721SVx2lu592P3M6dsmQR3Z6ZA0maCWJRTL9zBIuNRHOksOJJgrgSHaBwtLEABgmLCa+5aLgW5aYr5aTmwpISLHAGjcI/jvBGez7E8TJhzHDRN078ohH9wPrFHuymjnqNVRVzGAl/fWcPK2AICkRgdwU7+UAYnVw1x07t9XLLUw1DEiSU2gSXsYfLZJI68H8Wl4K1OUXveGJb2s0hk2nA7bOA4QLwIP3jyBD99fIIykwGfx4dzRZHVa6YwDxSotjZTkd7CkppLOHvRWgy2iGTN61yuM60NFUx0y0+3AnUXWN+5Si0+MTzaezRtPV0VbmaSlGZa9XI4GfvLqiAoQUjNwuoCpKrenpg8WuBdKAfLy9IalWtuuTqxNOCdibfpFlppUL7EItOpOjIuqX2m3udXZDtLXWBRfyrpOJpFOCPbr6qklFqnavxxlgg9ky8sMaVnhV//a3f4H7MC/0ELULbHysmOaGYxlwsiVhjj2KldVOf8PP+VVwn8xcMyxzKUBifeWjtuR1rWyIoyM0SLbzHmxpQMZShFv1bXK8YhD0ZxX/NkDD6MpoQMJWUzTgbTIZ48cS/dbW8QvmyYoqWP8oo88bydiTEIGBykFAORUAG3Q5Cci6gaCWKTyWO2ncATdDA14WCx+yJsyXOoWJOi89B++sYfx+91kYoGWb30OubUnMd9f/0UscwJaquWS0NFsYwyOZ6nkMvJMtsNSz7GDZd/F1POgdFUQDEmUApubc9UVaL1R6nchdzASoZP5bb+Vw/9YK18U8QNtbmjGiKqYJ1NuMCJYkEkcmcFMhVhswhdryKepINnEs/x3e98lq+lxznydxMf+6KNUwNpnFY/sTem+E7Gy1fqY/xlX4o/L7Yz3GLmExd/hs9t+DcZ18hZpKgP5Qk7D37pFj6w2QWZ7SiFHgx5OzhdmgVhluoU0poQrHDhPhbtpITYVCqMMxeCbFyqXwyHx/iX1+FQ2oWyyk58eZ6VDR6OvRQgbctRGHUS7h7DOr8cuzFPfRc0hiLsWejE2hRgk/UoX9i4ira6syhU2DDluuh8Lcnuz46wsbeVqNVCRMkQWOlnaK6HK348QbaynhRuXtlzjC/t6mNkNMEcq4foRD/upiYWrzOxbv5uDj3t47ymr3Pe0gup9dZLJVyDaBYjUnJv8ZgBQM2tnY3J6TuYlFMtKYkqBS09Tqi+Ll2AUoCSMTfhsgq3UwBeVhQDaUo2QpdD4/Rp8lMCeNSpo7uysxNJjRvqvqtmXcoNu8QCfJP7fMb7teC0mvXTS790ABRukUUov0maiNQ0L1GFlt9OS9Lo1Q6qq6tlsCVga9SZ01x4nWb7/x8AivsvkiMJLFLTzpRXsOQtiOKJ5254HOurBtq9izGX5alo9DA9nSFrNlFe5cBojoMxoRX12EAQrS0ihqbdw5lyQ3EfYpAPoBh8GMxJcvkQWdy8cOglXlv0ACevPkTGUIYvUY7JlZG9ROKTeaajYfxlNgzWOPFkWGbiaysXYXeMYClLMDFmYLF7I5XmS+kyPs5gPM706BDttctoEvXM2TTr11/Jth33cuDYczhtTWRyoga4n1SmQG2tB9GjfPPZn+fK9d9El/ASMli6lyPlrmR8dzbzW2oBli6dd5rpn7ECNZqNtCkl60B8RgGLxYQhmVeUnFgbRpWHI4WuhWskguYJJ9uP/4I/f/eLfDZRxn/0ZPj5l6ycfC5BxFfFEsb4ZMrItD2Cqc/MK7k87lUwt3w5d73ndyxpWIYxFYeucZ759p3w9A7mLnQz92M1GBnDMzAEFWGwGsBhlrHAhMkl/4Wzc9g/kOGlQ7tZ2uJlQ4MFW3KYQg7SSgv25CHGon5+lRzGekkF7YZGHtstaCt5xk/GSfaOyvgGq4vMXeIiPDhMIruSiyY7+OVX3STtRZzZC5jKnI818RTde/7OA98+wfKB85gfs5GzKZRlGhirGKNjax+ODXF2HK/imH8zXouZ6aleuhnE6Y6TOxQlUFvN0nVplp89hmNiAVfMv4NaW5Ns6FzM2TBYVPBQN6BZ83wWALV434wboLsDOgDOZnlndYDV96iVGap6rspC09xUIc4qiuNnEiMZUDJaQkSloojeC+pJVECazeqWAoYG3prrq75SWo2gxwC1DHLpotSuUCVPix1ZOHOaJSdbBZT0/FAlLzUAVDPAeiMnFdz0PibipGq7TPVadL9FWI9nJmDEkXpd8T9m57390f+oBaiQFfCeE1iWIW3IMrGzwJ73P8/SUAMe61wsPivG1gimugL5YykKBRf+lioUS0omSsT9FplOsYCFGIlKdNY2H2ktGymYo1iEQZi0kx9MY64sB9+0bE70965X2HbWUygXVzKSizEy0YHDmaOsLCBdz0xuGpsry1R0hInxKfJZL2UeN57yAqlojlX+ZTQ7ruWBV35ITaCa1qVLZcfFgcghRqaOkYw4aJ1bzcjkIXLpKuob5jIyuV/G0f1+K6HhIusXfZirNn0eu0nqW2Ep1knVZ3Xz1lxegUFnhotK+miLAS/tMCuUYvRHKTDOrDYt1F06T0SCVhCxLYJPmSooSlagimRZqyRDcQG5DGx/9VHGfvsV5hRP0RkN8I2AkT+umk/lsQ7uN5VxebWPR3fu54VzKom6ExizZpSpaepc87j9uv9krdJC36Pbmbzzr1gmR0mRwFRppmiNU3Q4CCwpo2ruCGazB5PVwUBZgZMuE0d6x/lLdJhj5hQJIU0zbaE6EaSpIHrERymk8kRrFVp9RSrKYSFn4f1NnNd9eV643EDk0AiuLMRtNTiaB5m7GVxdBnqy87nc2M9PPmYhbhWAsQCL48OkEhNk068RO/4Kb/y0k+NHrFgcRiocJqhNsuaj5/LG8Dr+utuKwV5F1JrEafAyNN5J1jhMxt1BscKAtczAiiVl+AyHqY5v4oI5tzK3phqX1YXJJNwYDWtmWcaadTcDjVoGTFvgWpxttnOaCjqy4mAGWGbjgGJxyDibnEzi7yLZoQGgrMDQAFBmYnVAUn/qbKsZEDxt9evTSXfFVTCWIiZ64kRSYETcTi9dVZMqM9eiMftFNYluycmrFF3T5LcRwGfVrDgxB4UbVgqAmgVYUgusu8A6OUyA5+kZaP3z3yqxo9/j/w4ovp01qd/H2TuqBlrzpCcz5IcsRMYn6D16hM77jzLn+FxceJhvrMDhMGJf7KDgsjB2PIypmKGmuQrZXEdcvri/giMpwU7cZC2MIZrxysSXWOl2ef8E1aOvYxS/y0tlrQecKRTsPNX9DE8Hf82Btl0YAiZc5QaMIgFQ9OC0l9PW3sbIeC95JUTfSBhjwk6Fs4pGr49Wi5eFgZs4OXIsfWSmAAAgAElEQVSCZWYjXdmTHJ4+Qpetl2lzmjJbKzXVNlK5U/QeN+Ava8TqGscXFInLDOFhC9mpANdd9gGS0RH89ma2rPmiVJ4SIRl1KxNjXlRdYbnZaXldMXc1wJcBj9PifiWxvrfI6OtWoLoeNNkxOXcVTKLncLqQV7IFtdeq4NeIhWGSPCYTz76wjT89+3FyE6PsKtoYbQyxKVrP+xUX9ycmMPgraEjl2OcaIDbfToEY8VA5KyJ2bvatou2PFoYHYgREj1C7GdumboILIbHbw8QbUSZzDfhWHSKheHANVPNkU5H/ffEwFlHg7Kokk7fiJEnKNY0pF6B8oEDcFcU07sXXksAVm0v9Y2muOVZFI7CtIsodHzyCYcQKYy7Sy30YYp2s22JnsLcZIX5x/kSaX36hnJw7g00EYC3voaisJldMYE4/RXJkP0f3T+DzGLF4qzhmzzLeew1Gu43n94vGUHMoDxgZSyokEmn6undQ1jxFNHCKjCdLMZ2iyuqlyVaPeczFR7Z+jua6uSiCn6UN3Gk71Wk1wqXJDrEr6uBWmuzQrDq5BrWM7EzmTIvP6UkKeW4tASHD8KI/q84FVN1iVXNOPU69PpV8fHrQRRdBUK9PLYlTAWQm2aB3bisN1mhHzcYNddUXdbKLzxEur3xuULO+oueroMOoFp5Kyp7NBKvP9dfFZ+txPxX41OuXWnr6ObSNYpZrOGMvnP4d/zs4+Kb3qEKx+l2XVk0B0v1RXnv6NfYNHaZucSP+sjKmB8Kc2NdN84EmmrvLaTMtwjvXjNXsZrR3mLQ3z5y5dShWocwsemJo5ZWmvCT3vuVD9s91kLWkCR2LMzQ6xMqmtVBXoGiOUbQneXzn3/j9Wb+HlRGMlSN4THOwWdxE4+OU+SoxG/zEUgcZik5Tlqllg6mN1YGF1NU0Yi53kTMW8KbzTE1PETuwh5+HX6K/1kF75QKShglw9NDbbSKftVHXksBhs5GK2TErFVgMBsanDpFLWrn+vO+ydcOnZdbfaopgLDgpKFYKFnVOGgR/VlSNiOimIDzL723CXBAgWeJBnQZ6JRuQbmxIC1BtClaaiJRbrrAAk8WMkstr7oa2sYn14CxA3F7kgnvXsrdnN4w4sHpTOGNuGsNWSVaOmdKk/Tls1VZ8FiOerJGKgXK+Ol5Hkz1G+vk6wlNmyoXs5vIoi7Y2k3jaw+DBSaK5YaYoo7XJRuVFnYympzi6vYwH11TSVTFBayzORIuf+BwXEW+O8pib5MAo3gqF8KEsBbcJJevnyz+LsTZXTczo5lXnBL/95DjT+Ry5gTy2VUG8zj5WBBzsHWgmZVfY0LeEr79vmpalHVhS1eCsA/NCUNqAFNn4JPHJXgzmSmKmIIdOTHPkcDthU5HQ+Cl88Rhly86n6PYz2NtPfqiH916ynLxxhInhuASZMr+TpsYGWufMx2Uvk4q4ele42SHSrMGZwTwd/NSlryccdDKzxv2TVp4aC9Qzsmp1RGmMrlRiSliCggeoqVjLmKCuF6hZgCWd3k4HQM36mwG9kvPO8Ah1t/Pta3F1AdRSa1PtiafOPQmAwgXWpK90625W/UXXATSpGUSZ/FBdb3lMKZ9RAqCeQdbuyUxWeJZD+D+CeaedRA1bCKtbZv5FaVq8yJN/eorJeIT25fMoq/bII2xGFy6rl5M79nDi3lPU7mljRaENtz1JbzGM1WWneX6dbIYuSrneEQBKI0ec3URsJMOx3cdprGsk2FSBxW1lwt7Pdo5x0neMeKqLZGUf6RYDsYRoSNaPv7yatraVDIztY3o6RJO9kZXOVq7deCVWt5eCpUiePOZwgrToBHd8gO8f+z0dVTHmBVYRng5hdHczOKiQSpoIVCoYcmVUBmqJpwbJ26OSqqOEGvnopp+zed6lJEWZs5LAlHeJNiiSCSVBzyQYC6KdskXqYohMt0nURhdNbxIXnh2CktVVAoDSVNBii6V2v1CiNiQURclp1Sjqpp6RFBZ7zkjWluPiX29iZ+8uLOPCdRUt3kyyE5Ris+GbyDMVtKEEDVRkk1xgb+Gc+6xcFq3C31rJid5pipN+LAZYsNaIdaqMsW44pfThEFamaH1HGU3VGZzry5jqjHGwJ82AJYMlO8G29UkOfKIMh9mIKewlNx3H7IrT+8YgykIrK/Zk+eeHg1SYbBRy5TxQ/Tq7P7uQCfMoyXiKqhYrm+cWKTtoYEfPEtralnNe9QZ2H/0lF18c4bwWMwZbEkS2jYXkcGLJBBkbG+HE9CKOji/FbDTTe+QU6a4XaTd30RP1E53/XoJNtTitZnyZJJevW0FtjV8yzXUJcFGALhJJ4saLKhTRN0QOxFtJGc3w+jSrTrNa3gyAum2hJjCE6yMIEjOW4Ey9bYnFKAPAujiC+tNQAoCKsAhP69Sm5980oFCr8rVssb7zivNr7uVpMbfT+56cPjF1MNfcZg2gikICSQKgcJ/VEjjxu5rS0d0iLWao/T7LVdQ1AtUSOfWhZpBPswDlpZYC3/9kQmT2WwoFF5WkK5KISNWU6e4IDz/wEAvWLMFhsFPMKBhNRQLVfoJ15SQDBsb39fDGd3dy1iurWWyq5Iiln3K3h6YFdWAXenbvEAALJrK2BNasl1Q0w9DrEySsMVqCc/D4TTxR8Vcst8yjvmAjengbntYMY9EYE5FRplMhTA43RoufoilJJDKC3+Cg2uDjgo1bcNfVqmXahgKFeJJMKkl+IM0vD/+anbW9NDg2kk3ZiBZ3MTmVIp3N4QsIKC7H5yonlhzBUZ0lm89hm1jF56+6i8U180lZimrP4qIQlBUGYVJStUKJUVw2Ly5DldZWFsxCTFVwKnUeqB5Tf9NOpoc+NL2NktdVH0L9u1nsvTEloeQLFplcMJuFe5PGZDZjytkoWhWu+s1W/t6xTSpFZGxisZnBJd5dwB2GlOivbPVIxYnvZM9j6V86qM/PwzbcRIy8KNrBYkxR7WzGmrcSSyc4ZjqOp+DAYigg+jvZsVFpqZA9iAdzwxSySczYedp/hL/9LwfZBhvFwyGuytVwaKST12qL5H1GLrs7z7mTTZTPG2R7OMsfzraR/pALfy6HJ59js7Edd0eW6oZapjyXsLitnYIzxT/f++/UuSOsdnnZutlDW7PouepkaApefT3BooUhUtkynn9lMTnDZsYmDrM6+jdWepM8lrmWdMBBu2id2d5AXbmTmpogeVGbSVrq3Io2hJLhrrZEUAHmbdbcrGV0OvipxE3dfdUbHGnWl6joKKn4kCA4k/0V5yl1mTW3VXRjkAkI0R6xxAIUACjbBurgqu+ROmDo7q5+Hr0kTncXSjKxM9Uu+pedCUWf0WVOr9sVLrCeuNBAcIYUrcbtVBdYS5RoYCvig6qLrGeK9difuGulADgL4rMq0v+v9AOF7W+UVoqgqkgwLJrZ/6ddDBw5SbowgTEzTIVPkVL249MmbN4mVl69lZp6J/sP7eL1j5/gssE1TBQnmFNdRc38GrBn37kFmLeSdkSwp/0U8nmm9qbomDjMvMqzGLQMkv7sNPP+eRUjj+wk2DCEb1kNnpCNVCZMJpMgnxFja0YpGrCSITo6yuDJfppaW3FVlWMVMneBMnKJKXLCAhw18Mje3/JszQFqneeQmHYwFnsNs82OYszhK1e7uKXTeUKhAlZbCnchyIrKD/Leyz7JePwAS+svwlCwyiRsyjzM6z3Psu/gTkJDKT767s/RUnEWFMXrYmvLYxRtNyVBXvOgSuLppZFXGWbSuf5avkivK5YviTppMa16068pfSfCzGs6G5ctQKFgwGq2Sg3+skKB+zoe4KsP/4Bw90mKpjRFr+hjaqFoj2EU6g1C68tgJJgv8qGXF/CBC5O4n1hCvE/0AWgm4pjE4RjDndxEk2JktGginDuOwRiDog9BdClaA9RmTRRMdkYMGVxYcOdzjBvi9JVn6KiNkQsf4XJ/PRNjBTpcbsFjZ/WpRrLeKB3rXqdT8TOxsRH/8gHmjtVTs9fF8lfmYIxk6fuXfkxXfBC7/SIOjm/nW8/9EMd0nMneKdrb/Kxba+HG+msZnK7la7sf5/L2YTY7V3EwupZoYSE921/GkhzEG0iTcl1I3ZI5BHIR3n/hagI+ITteJIURh7gZs+EJLa8g/qDGht46blMKMPphWia3FAB1UJPAJ9xZ2YBQswDVhMdsdrk0dqgD12xViChUF1aK1OUT55NBZ12lWQVA+TVm/qeTsksz1TpQlvLw9OczmZDZaVrC8VKtMxW8pNipbvHJwLfG95PEaF2cQQVDoYoiLUN5XeK5Sp2RQCjPIV7Qrb/SOKYeS1Qv5/+VirTY7s3axpSXBftmnrjtXpJ9JwjUxGhp8hAsV0F/Km5hYkqh6+AE5265Hs+WNv5296uYvj1IU6KG1sa5BOcGURy5dx4DLFjIWROYCzYMioVYV5rdXXsJepvobDjB+kdXYfd56L37aZZd7qRQHsQsytGMSQyKCZPUMsxKYdPxE33kYxEmRkdpX7WMostOwWLEbrGRmxqjmE4QDxt48dWH+F1gL7X+JUTCOSKpTpyucnK5olRKF2GXgjFFLu8lGQqxrvE8br7yuxTtCrfefyOfveInLGvfTDQ/yO+f/zpHx3cRmp7AGm7hts//gXpvu6T+SM0OmdDTc8ZvsZrUCMTMWpudw1rHAc1DltFiTWfW8IunvqasWXYhdcEFWPFgEJ3YjSZCFqiIJYhMD/G5+77Dn/72EMUAWB0KtqhC1icsOweJghCumOJf1y5g+W8zbP10GQOfbCaWNGHJ+UlcephGeyO5J+YzGUxi9AXwHg+TNYwxYM9RnlVwK/VSLqhY7CFSmEfaWEVDwcaQM0IgBhFgiOOM0IfPUkO1oZrarE90BiWzroOaS5dx4I4Uw54UjTEjJqsdT9yBN+XHbBmk/2sRIu+6AKvzRh7ZcT9PDv8J61icvqkwGYeTdefl+Xzbv2HNr+fmHf+KNxdnTuoyCuYxhvr6Wdf6z9jMfoqufqLDGZavP4fMYCc3X30efo8YGdmuStuAVHdR1ICIiImasRV24eld4Wa3sNLYn2Ytai7wbAJDa3epxf7kJJXPdcEDzYqbSYZo1pxwf2eywmLUdctPAKh4roHzjFCqzvU73YJTr0OT5dCCyuolqrJMOqzoTcvfGuln/6oCoFhsqiqKujmYMJj05IdaGSJEEGYTHVrCZYaorQOg1E6X918VoCkpq5vZdN4KAP9vV/mPvy5GWwh5iu8iOpGJK9z3x8fo2f5XNl/WjldQFqwW6SDb7A4K+RyR0TA7ng8x76LraDyrnl9c8C3O7TyXpXOX4ZvjRLFn3zkAipijqAoxZzFnXUQn43QfOkU0HyZ6RYTVv7oUW9bAgTt/ywXvWQQeBznBhpBiqW61j4gpAikjA8eHaait4sj+PSxaezZ4XRRNIrlRoDAVopieJhLN0P36bm5VduJyWAhH4vgq4pLxYDa4ycW8VJbNJVeI0j8Yo2VeG7e859O0+dbQ0b+PWx94H0Gzm3/77C94cfvDbO+6GzxFchkrjcUtfPWmO/Cbq2Q8V4o8yBDn27ED3zxeakMm3VKcfV3SaHQA3NW/T6kPzsVUEOTjLC6XkZySxSnkrKenidhh4lQXX//xF9kWPYjFmiUXM2GzFMi4wRGx41Hglqu2sOzFUS5avITeb2YxKMMkL+llxQ2Xk/mok0RmgH5PkOYLWhjpe5QJf4Tml5ZI99dGDZm5ISwftDLy65epGlqH191CT8MRQoZjlPfXYoxamWaAJy39LLAvZG3CTXaJmXm3LIM7U/Qfy+PK2TF599D3IQ9Ve4IU9y0k5jtO5y291G79Ai5HK9946Bu85Bkm1jGJvbKIaXyK9uU2Ll18Hjcs+zyf/u6/M9DWw1RsgkVCbWPqCyytWEkkOo1SVU308IvMb2jhrIX1nHfOIsxGNYUvonwizypygGIJimiQNI/FP7m+z2gAPmPDz/KYTleN1mNmOoipIKjSSAQA6uCnixvoWoBqF64Z9RUt7qgrMIv4isoN1MBQB0HB+5SzQu1pMfOQv4v/Zl1klXulRlNE1y1d01cFwDeXIs0AqDypVvamAaCgwcwkXYQcuhb7E9FhNW6nEaVliZM4VuX/6eVyKvjp1qS4Z3oGWFeU1heAHv3RyRX/83FAIeIu6r/FtaVN4uqzWEdH6X78jzTNsWEKVJK0OrB7HFiNgnqWJ26F6c4wbzwTZtNHtvL0XS9Td1czq1qX4Z1jQLH9AwAoxi1vIe2awp4qI5GPM7JvigPjewh8uo6qm1dTSI3Q+/RDbH33BsLVUwRiflWcQFg3JisZ4yAY7Zx6tRN/tkhschyr30Hj2WeBaNupmMgmoiipCOPxKYZfO8m9TVHe2Pc0jS2tmJx9KIYYsak8uely3nv5v9DZ9RKx3DgHh07gtXm5fNW7aWis4KFXvofB5qa96hJGho9QcHQgenKE+k1smf9JPnDxF/Ga/DKMlBPeprqq3swTfJu9qhT89OdyFugAKJ6ni1PK6HQKk81BIRfBbZ2j1tvabYxO7ZEp6+5Tb5BNtvKD//wk8ZiJTG6MeNGAxxqQ8lltVWmuPVHOB7yNGCayDB2pxls+Rsu/b4HvR4kMpokTp7NZoeG2xcwPTMMjEbp/naO8oOqeWUx5PF8sEDGeZOInTmzNbVS3LMF6YZFY9Cn67x2Bk1WEmKaHfkxGP2f5mrCbgvijQWzGLJHGFLlbvMxd1ELfq14cqVqSxd28UniUiotXUd/+Rb50z7fpiO7AMh0iVWMg1Wuhtj7HeUva+eZ7fs2LO/bz0857SNaNY3zlLDa3fYrjfb/DmWuhrHohqxvyOJQQmzefR3VV1YyLNxt21RdcqS88a5a/eT8qHb1Sd1gqu53W6FwUiktwEy6sJIyKnyp1SbrEGogJt1ZVClabSesxPgmeM42SVP6Y6OswYx/Jcwsc1F32UktQ/z5Cc22WPC0AUMU91QWdocVoyhsi6SPBU+4DejJDBz1hI1nV2s0ZOowmeyUn6mz1xwxVVoCkIqw+LcsruHHSitSsSb06ZKamWQfRWUtVtV41QHy7VgVvF7KYsc7PHFOdaabVKwuyrQhVREIcfuHPNHqTmCq8sh+vyylapQrqmegYVyTpsPH686/iGDmPkWMhWh6qp3VeC+45ULCKSiox3AYp4SR07Cx5UTGlf34JkGublW7eFHMWBo+G2dW3C/83/LRe08hQ3kT6ocfZeGMrdqebjN2h0U4k1VwIAqicvKKJyMgk8fAkyWSc8vog1qAHi8dJLprHFgmTm5jkN3t38GxxF9PJPM1z2ygWpvAFpkjkU4wM+3HZnMTiJ0W/IzwuC4W0g0QiSjrlw+4tUF5tQEnUkMgkcNZFyMcLmPvP4nNX/oSzF66TGq+iy560IRTrm/bn07FP4/qV/HEm51iSIFZfVvmohmQ2oRwfOYE3UCkDuAbB0La7wGTm1PBrHO/qZl7rAprqN9E31MXIxEn2HD7Fye5DXLVpC35HjLbXU4R/u53yXgenLFCTK9DW6sWUchMeT2JKp+l2xYhsSnDh5z4B940Re6iDgWJCylUZjHaSxTyOOW6CH0sTuzVJj99A88q1xIay1OWHUNJRursS5DhBGAOn6KLPFmJRcTWNbhdV9WfjPW8evmsrKEz7EP0ZMk4XllCcidg2Jpr3Ymn8Gj//8594quPPxCw5XHUxOGbAVZVn/eJ5/Oj9f8aGi9uevY3t2VdIvN5EdVkd08VX2Nr4eRnU3nRhC0uaWjGLNoXCRtEV5M+4wWfC32wMUHd51SNUiZ7SbU3j5El7TANArbZXtQAF+KjWmh7Lm5GYMqgutwp6WgWJlhyZBdMSkQQBgMaURixVVXQljUM0rj4juDxbVqS169VlqfQvqgHPafJaGq9Q6hprEkeqFafG+lRhIgGAesJDa4auCZ9KY0+numi1nGr8TtSPq66mJAfrLrAkQmtWoqYjfFr2d2ZQZq1BwbF764eehX6rV0vfM2sti7um2iiqMKlRbEzJBN0vPYkv04e/oYKC1Y7TUyHVj4RGnamQoqAEMRoS3HPrC2SPVHPp4UupbvbhaLRLHqAk/koCtODDCev9rXmAWpWXFicT429n8niM13peh686mH/dcmKpJKEHH+S865tRvD7sNlVqXy111MwjUahRTMo+v1OhKNNTceYtWAZGG6L5ez4VwRCbpG9sgLv37WBHZhepggklX8nyRfOJ5w5g8cUYHi+QTxiprajCbjHgcJtIJYTr76LCt5xjx/ZR3TqFpRhgMhyS+gDWtI8rlnyGS9ffiMPqnjUwBClQzhchcvo2Q6aTnfV3lR73JgBUpOq2YTqZU44N/R1/eSNea4CJiW4CFXVSdPFE38tEJwssmLeS2sr5FHImsE9TxEchFpd6ZK7Xf0/3TYexDxYIG0KUK0EaqMBsKzIu1Gd7UoTSLkZMI+RWeFm/9grifxnD1D1MyDSAtdCEYkthy8Q4Up9nZYWT7LCL8aqXMNSvp6G4nmL3KTK9Y0wpYTKEmTYYyAWHMZadINw9n2kSVPnmsXT52QQ3rYWWKqgfJBcIYkhUMHKsi97Qk9jOuYoj4Wm+98At9FUOU15hx3zSga3aSHswwN0f2km1o5zdJ7bzvb/fTvfRKYyBU1SUF/j03F9wztKzsTQZcSll6uJVirJ5sx5oKG1E83ZDpO8++uuz+/eshTXrMmpcv5neHro7rLq90o2dqepQgVEnHevVI+rvwn3W3istR61KRCY/RDdb3bJUrUIJWGey7Uvrk4SmudbNrqg1uZZlaaLuWSMwz0q2qP6GXLPyPWq2V40fij9qru4MkVqv2tBK3bTEiGrx6YkN26wbfFoSRGSUdXDTjy0FC+21koEqJdWePmazIPnmsZxB/TOSW2LD0gFQjEABUybL0J6XKfbtIlhbhsXrxegqw2B3SYKv1SDq22vBHOLUkWHu/8R+PhL6DGVzHdjrXSjWlBaZUF16UaygckrfjAJC2V2Uy4k4mdTaU2ykBvO8fnwP4x9K0fyhtSixEMOPPcVFF1eRq3HhEv18zaIbmyomKxSh8kKXU7SFzGQwRtKM9Q9R1dCAMeAjI9hriRTR0ADP9x/kr5P9hGyniOYUkqMxNi6+XjYCC2X3UbBNExk10V63QW4J9vI0RmeavsFuyhy1jA0P4bCX4/E4GZ0YIpnKs3rBhVyz8Wbm1M/DihtLUZCoVX5jQVBwMGJ+OyL4GQAoDf3SZXVa1EMDwIlETukYeAS/rxW3KUg6PYajzEw0nee13X/kojVfIxWfoLaqDmOhTIQJMOSjmI1eOo9tI/C932B6tFJajklTkqDRTKa6DMPSDMaV5djuGiQ8nidEiKElVrZedhOxbZPY9vQTZ1hGAHM+M1lblmPpUebVBzEtGCTgt/DCsyFaV1xDneKFfaPEx0eZLo7KG5IqH2XeTRV0dJ0k8YaVypCfBudcnPMvgWU5uCwDtU0U84vIRnsY6P8j3TVZ3Es/xC9/90125f6CxVtHMpnCW2tkoTHAr977CgF3GYlCjJ8+eTePdP4Gd+swS23L+diCH7C0fQU5cxqTIhpQi14NavOaN8nGn7FiTp+qpyc9TgfA00FQPbWendUtNwFQugssW/hpWWZRISKikHoGeBb0dAFI1S1Ws8GqJVnEYMwjYnrFGaVmQeKdtULVdJmcSjPfahY/9NphzYgVXWukEaHq9pXqW6uFGgLUBJFZIz9LsNC14fSGTFozpBl1ab1DnKYQLW+KAMASxRghoaVrEuoArFNyZpo8vYULXCK/9GaQ08ndp7+ijt6sJL8eC1XvUF6zAM1yoYo7aVYUIl0HCe17jqDPjC/oJe/0YPKUSeXmgimLTXDJBNAZ4fl/O8Tixy/H2+DF3eSiYE3Ij5CtLRWjbLikPkrmijY+BUHFEhtLUQCgKCkzwZSZjiOdHN88gPmWBky5GJGdp1hbnaLuLAeKxaWCdlGVbBPzQsnnKWYLjIcmGU1NES5GCeciJAsp2Yg9K2X2RzjCFCG3h1Sii2LRSmYqTFvVVs5edDU7Ox4iyhtkEgXmN6wgn08zHpvC6ImSVYaFXiu1vrNZWv9+hiP7GIzsJ5oMy2ThnNo6ls45nyWN57OwdiX2ghBMgZxJbCmCD/jWFrA692dfeyvK7exoagA4lAkpB08+hMPSQNDRLOWrU8YBYtk0L7/2R255z9+YmjqAz+nDZnVhN1WTT42TNhYZ3fYN7O/P056aS9ISpujz47zUzNRZfqwLbJR3Bpj47immJ99gzDxCb5WDGz/0WRJvDJHefpBEdhyTLYlykYHqUS8ndnopruqi9bIG0o876Do4RLTWz+pzzoXxIsY9U6Rix4mTJGZM074hAGtGCR+NkHvdjW3Kg924EGt1EfsXXGBrhsBSsKfZt/85xue5cZy3maGOIZ7b9TDHsrsYtoQINGZYb1xAy/CFvPL6TgLBSqx2O8danqNmgZmr/R/g8uUfxGuvk8tKMYokhLa8Z8JkpZUXZ8xRTXdl9uarFpZMIOj5eD3TKg/SJvlpWd1Z1/Und/yKl1/aSTDop21eA1/9ygc1UNMBULXkBOdvpoXlDG9Qp8xotBnhNgtRBEUU2Ivj1ddnZMlLyux0t1iCgFYFInTkZkjRck3qSRD1+SxhGn5x1zaamiq44rKV3P6zvzA0OMVPbvvwjAtclFahmkKakcKXv2t9QjSJfGk1yucCFITbqyZB7rjjbl74299paKjjggs28e53X13S5a5k+xeCAqIFo4xfvF0y5K0BUHyrgl7SqCvUaAMrwvQC3sUiFJE0QVKS82VqkmMvPkbQGJcbu8HnwegWDAUbaUEtyaQlK7dgNjPwlx4MX1uCz9OEv8VNwSHUYIqys6BwfUUcUAKbNkfkFNKeyy6SM4IJRbWtZMrO0KEhDpQdxviDMkxuGD0SpSHSz5qlBopeuxQoFZuTuCe5XHvLEjQAACAASURBVJLJ8BjHI0PsC/fRY0kxYSuQVfJU2F3ExyeZNk7jtRkIkyNY0Qqh4/jNQUIxK+2tc/F5K9lzeC+xQh9ejwBihVhMxC2DGBxTBKpSpBNpPIazuXTlVh75213kHBMyM241ephORHDFm9m65mauPv8mbEWvmgnW2ob+oy5waST7TQB4YGqH8vLORwl4G1k1/yrGJw8TU4boGjxAaGqQ913yM3KZSXyOesYmjjOnfimhqRFC8R7KD30f3ttOrb2efKOb6JK5lF9qxtzUgls0PXjhGPzsCCcSx4gYRui257j8g1/CN2QmdupVErXH8K+MYM9voPiwkZHRFCNNx1jhXsXYgREKuTwxQkTObWfRnFWYdvdhORZjmB4SFMjZh3E11uIynCI8FJRyaTaqMbpNzLkpCEfKYWUjNFSze3wbkZVBnMu34FQcRMd72dF7lD/t/gX21iEuDFyB62QzrWct5MKL3sXWCy5gyNjLFTdt4nOXfZmqymau2Xo969atp+PwQYLBckKhMF/+0ue47Ue3Y7PZuOSSLVx33dXyHl9//Qfwej1ykc2d28LatavYeM5a3nX1+9iwYS2rVi+noaGeT3z8czz/3J+5/oYP4/W65fEf+Kfr+fVvfs/o6Di/v/dOXnllB5OTk3z84zeiFAv8+PZfsmhRKxdfuI4rr/o4zzz1U37049+zdnU7NTVlfOJTP+LCLWezbs181q+bzzXvvpVv/fuN/Oj2x6QK7iUXLWPP3hOMT0yz6Zx2xienmZycliz9hoYyVqxo4J57djA2FuOeX/0TwaCbD918L+UBFwODYR68/2Y6Ooa5/WfbsNvMXHThYoaHI3R2j5LLFfjkJ84nncpxz+9eYXQ0ym/v/iiVlV7uuutFmpoqmT+vjq9/6xFqawI01AeZDMXk+xoaKvnMp7byo9sfZ93qhdTUVvCJW37GRReuZu2aZWzcuIKrr/0iX/7Szfzm7kcZHQ3x+3tvp7KyUoLOHT+9m/b2eVxyyQXq73f8is7OE+TyOT71qZt56KE/Mz4+ydyWZnp6T+F2ubj0sovp6Diqjs/GdVx99Q08/viD3HnnbzjrrKVs3LieQ4c6+PnP78LpdHLppRdx9FgnnZ3d5PMFPvWpT7Bt28usXbuadRvP4bqrr+Xxx//Eazt38atf/4ax0VH+8NvfkRzuIXF0O3VlBmxBj+yXa7M4wSFcKpV+pBicTHYfJ/axJoLZs/HWOaFKhCnSWtJGFQtQ3Ww9uaX9lAa2CG+oG1JBgKY4MmMj3Blh3+Ahot/IUL98DuOpBEPb3+CSeWX4qoaJ5DIMZWKMkuBEYpihxCgn0xNMG7KyrWsuW5AGUH1VLRajic7hvbJoIpNU8LqbUUxhqr3NVAaWkc7tYjo6SHgqgMNTzdjoUay2NImElaCrFa/LgsmcI5UfpVgI0uJYxsmpw+TNMcrs5dT4mrE4/CyqW8bKtnOorWjFWLTKTnJyM5Xu/ZvtdfUvb20BngmA6qnUoKDh3tf/Q0mkclSUBVnW9B5ODf0Vk8fEC6/fT3lZI631i3EY6qivWMPEVAeecoXOkx3UuRcy/uJTtP2HheDSs7Cf34q7pQJHjZ2Uz4SjOwIPdsJj+zhiHmVSGZZqz03XXcYc71xSR/rITAxjrxkhOtyGbcSCI2XjmGMEQ30W56gNJZHDqPgpVhixbvDjtdjJ7RpierqPsfmvUbMK/G+czdgbLrnjJg0FapQEFnuB6oWLSJ2EQn0djpUT9Kw9xf7KVtqWfURWuHgNgrxsYufOB3li8CfcsPpfGd05za59+7EoNhY01XBkbBSrolBbUcO3br2V97733axYt4YLN53H4sUL+fgnPoXFYuGH3/82FZVBLrv8XTz7zJ/kUHz0o7fw7Vv/nW9+63u0tjZz4OBh6utrOXToCOdvPodlyxbx/Asv0d19kicef4CP3vxpvn3r/+Kb3/oBd9z+Hex2O/f+/kHcbifXXXOZNrgFWYZ4249/wYEDR6Us0KqVC/mXz17Pj378B1atmMczz+6gq7uPjRsWcfDQCepqAxzqOEV1pZ8ffO8mKoJuLrvq2yxd0sA/vf8cFsyr4kc/fZZVq+awYWMLV139Mx548EM4LDbuv/8NXC4rV1+5jE985gF+8bPrufEDv+OP936Yj3/qAb79zasIBr1c895fcuEFC+npmyAUivO971xLIODG4bBx/x934nbbedfVK/nlL1+SFuBTTx/gYzdv4f4HtlNfV86aVfM4Z+MiLt/6XZ554hv86I4nWL1yAc88+wZd3UNs3HgWBw+epL6+mkOHT/CnR36K3eHkD/c9hdvt4dprrpCcQQGAL738Go2NdfzHN7/KH+57hJ6ePiYnQ9x22zf5+Z1388EP3MD3v38H89paJaAJq0dY4wcOiPGpk2D37LOPcOfP72H3nn1yo+vvH2TVyhVYrRYKBTWh09vbx1R4ih/e9j0efPBhDh44RG19Ax2HDvPsM0+RzqQx2+3cf+8fcLq9bL3kEjofv4egJYw94MDp9eMwC9e3QFHxYCzGyRQ9pPIhQjeWURs6F5PTgKVeweAVPrBmaQspKb1qRy7iEm1G0W5AtsY0ygSLmCCmtJlof4bjHYM8PP9RLv3oFTiW2wgPZzl63xOEr9hFVoRAbBYGIsMkTQkyhgTxqAG72YMhn8PtFpUYBdn1TWCvqMawux0wksWQr2LaPs3iuWvIKCliqTcwGRSGR80oNgWLKYrFZCaT8GDLuGkqW8T8OedypH8boeQYWzfcSH/4FNlsmkZnI0tq1xIItFFeXoXdapO5H5HTMxvVWmAR48yV6mGdhoXvDAD1EIJUBP/hEzcqlY3tjISOU+Ftw++uZjw8Tkf//dSXX8vg2GO0NZ3P8sXX0TX4PAeOPMeimmtoCLThG3yJiV8cZNOyrxPc0gL1HtI2D8ZUFGvfNrp++QQtT7TRo3SRViZJXdCDdeHlNNdehPP1aaaf6WTMfgBHvBEHdiwEmLanOFE7RUt+DmbLHmLuAZpHFjA1bx3uBZOMNpwguCRKtW0uPDrNyMMxwklRnRKT/9LFClzmBOVmJ5bEfMbW3kFm1fmcKqvFeNGl1FXMw2gzg9NEZVZhKpvk/sf+gxuu/AIvPLmN9kWtXHbR5VyweTPnnX8+1117DXv37qW5ZQ63/+QO1qxdzeZNm1i8ZBEf//in5KL4/g++TWV5gCu3XsdTTz5MNpvjs//yZb7xjX/lG1//DvPmtbB2jbAw1nL1u97Hho2r2bt3P//+rS/wb1/5Hg//H7reO7quu8r7/px+bu/q1ZIsW+7dju0UpzfSA6RAGBhKZoYOw8wQJgEGCAkQygOZAAktBJ6QkB7SnWI7cey4W7Ykq1j16vbe73nXOXKYNe+7Xq3lP1yulnzK/u393d/y51/xuc//B9+444vc9c17uP0zt/LC3/Zw7PgxLrl0Ax/60JWWasYiGoplvvXDH7J8yQBXXnoe51/0YXa+9lN+cM8jHDp8kjv+41a+8rVfsG2rGTi1mC0berjhprvx+xzc871b8XvsXHn93Sxb2sott26leyDET+95nq0bF7F1aw+XX/MTvnnnlbz80nGOD85xwfn9XHXlSr76b0/wo3uv4ZbbfscfH/wIn/nso/zXXVfi9zu4/uZfc+7Zi9m8oQddV3lrzwjbt/Xx8iuDHD85y8UXLueGGzfxi/tf461dQ3zqU+fT2Ojjl798lY4Wv9Wpbt26lMuvupvnnrqDe3/0FIcOj/GN/7iZr3ztQbadtYpNm1ay7Zx1XH3NV/nWnf/ECy++zbHjo1xyyTnccP1llofgD3/yWwYGFnPpxedap7s5Em/evB7dJvPmm3uZnopzy0c/yPfuvpevf/3zLOkesArLvT+4j80bN7Ft6w6uvvY6nvjrI/z0Z79m9ZpldHYGuPrq23j6qSdobW2iRpF7fvATtmzajMfp480391AqlaznYvO2TVx/zQd58onHOHxwkL+9+ALHjx/lgosu4OoPXouRTrP/z0+yzFvE5cpSku1I9QJyRuR0IY7kD9HtGGDfF6boHrsQ3WFHkAw0YWG3XBENM3ESwcwLtqiQIrIg4jDhABOct7nAWQZHZgFTNFdkNYnUbIX4yXn+Kj3OvusfRs+3YZSiHPOM0923jEIlgtNnRggncZoJc1qFdEIjGzcDz9KWe7PXp6DaCkyPOsmUC/i8AbIRc2SOIdZtdLZ2kDcSNITaiUSnicanrSLm8ZtmsHFi8w6kYo1SPM8lZ9+BYKvz0u7f4Ws2gZUcIm46Qiu4bNMNbGq9Fr3utCSAFtxi5gu/7wtkCJbsVLYwy4VlnBkLXBEqSDVThrqwMK8LKSt4CcO2wJu1pIkSoul8ZWKdIpSqcYTvPf8PRraYolRKsnbZZZwem6EiR5lOvEe90kA2d5zuxssoM8XU/HE6W85mZe851kUrjz/HuoIDx8Rmli69DTr8lHw5tNN2qL4E1Rc4dUuSbEZGLObovtOg2H4uYnkDzn1xEs++TWwuT1Us4K+r2MQYel3lkN2GvcOHXzLouGuKqf9K0Va8merNMrUlCtqMTPrRI1R3H6VSj5MVbQi1NjR0yrxHWWzBWTeYaTnEhnvLPP+Yk8LVFyCt+SQ+ZGz2OmhOWmoCebnC0eNvsH3TDh78xcO88cbLVqfm9fpx2O1MTU2Rz+f56U/v47bbPn6mAJ799wL41X/9Evfe80MrtObiiy/g2muu4tOf+Sy33Pxheno7+cY3vkX/4l42b1p/pgDezLbtmxAVgQ9/9Co+/dGv0dQU4pZbrqevp4s777rHGv1cDjfpdI6l/X3Y7HZmZqf59O0XmjJxvvmtv7B312G6uzrweOx8578+wX0/eBSbXeQzn76Cq6+7Y6EAbuhj/boubrr1B3zzzg/yw/ueRlVELrpgBXv3jXDrrVvoWt7ET773LIPHZ5BkkQsvWMLg4Awuh0omU6S/r4EXXznBfCTLimXNPP3cMX73wM2WldB9P38dTVW4YMcSJqcTDA6GrSzuf/7MuTz5zGGcLp1stkR/fzM3XL+J+3+5k8ETM/z0Jx/lxMlZfvnLnXS0+jl0+LTVSV9y8VpuvG4bP7jvaew2jds/dSVX3/Bttm1dxbp1A2w7ZwPX3/BvrF3Zj8vjWrg+S/v44AevtB7qe37wIK/vfJv29mZ2nLeVmZl5jh4dsrq8z33udh555K/c8tGrieVmuO/uh2hraePcs89mbHzMGmG3bT2bq6/5ME/89Q/89GcPsW/fPlRVZMd5O3jqqb9ZXf5Z29czNDTM+OiUNY59/rNf4MWXX7Q+v2HzBm683vz8Y3zzru/gdLnIZFL09vdx3bXXWrhpIZVk5Mlf0lyPMlmsEpRtFH02FnU2Iy/yoo442fepFE0nNlIXZUS9SMmWZF6NMKLMMillmBIEytaOecE92aPa8Gp2zklCp9FLS60Pu+YGnwFeMzciT2Ikz1+L+9l5xw/JhmapVk1oXMXm6Gc6shdXQwpfULXiG7IpkXisRKmUZlFfkFgki92uYDPVHmE76UIRTTcRToHkXJ2eRR2USmEyxSS6TSUey+F1N9HT10WpEicciZNKKjhEO9n5Ak2NLQjuGU6emqGz14fLU8WomxQZlWpY4Cs3/YQNvVefcQf63zCt+f81TV+LapoiOeo4rOhRrVJH1kzjCOcC4l4182UWhAlmhbSgYpMna/6qK9QNM7y9jvDVv1xvpNMn0UQZm7SYcj1L3lRx1CNk0gU0BZp8qylWI2hiO12dK4im9xNOTyMWNLYEehAOh7m47QacnrU450JQjsArI3BhhalduxD/b4G0LLPkvkbqfVsp5vrRBueJvrwH5dVxoqYPhJij3jxFBglbrJWCw03IE6T14yMop0vw+BpKn1mGsuFi5tLvkh+voz81DgdOkjWiqNU0otGMQcYSnsXFKh3XDTLWkOWIz03j1V8g7zkLTyWGW9cQ5QYahApVRSGdjGKzGzT5BlDVEopkDtRmWIuZ22qC+guJVbVaFdG00LHIveZafgG7KeULOExr/zOcMssI9Ew6m0n6dJgn+fs8K+tEq5AtpZkOT9PgDeGymyCviGRx6c4sKcxx4+829At4RclQiSYzyNI8ldosIU8PMg5EIQ8mOdakVJwxyjQ3ktVqiWKpgM0kr9ZKVIp5nJopdjfT4RayfUemJ/n9Q++y45wBztrUaXEATaKzSdB932rr9s8/zv/50dXWvuC1N04Rjea58drVZ/aQCyFFC0FEC1QN81qdUQ0v4DbmIkOSrOAda3N+ZnFi/rsf/eh5Nm7oYdtZS89YYi2oQRa0v6ZFvojpVzk5FcbvC+Hx+S1jeXMsMikbltBQUhElmVQ6jd8dsH72BfHoAvG6bpG1JaiWyJeTRAtJC2+zq0EanK4ze6j3lTQLqXQLb4zZSlStLsrcVteMMslMmHwpT1tTFzLawvc1lQr1KuVyFZtuP2MEe8bPsF4zzY+pZAsIqkpcLlPZ+zz1A2/gW7YCm09HcHhQFR2JKOkRGLlNYK4uctQ+z9+8Nd7xO8n7zPwcU0rnALfpDGCOxWcoWKale6EMiSSh6QnOi5e5rNDGpmovjSUPziqkawInExF+d9M/kb3+INm8m/n5Aks9jZb7c2S+jtNczNiz5MqnyKQraI4MbW0BKgWPZUhAXUcUZEplM7sqSTw+SXjCz7JVrVSEMYyKB0UrMTEeoVa24Q/VqRkFUgkNyfBbVLV/+fh32H3wAd4efJBYuAO30kldmMXldVGpikgFjU9f9R22LD0bycI7zW3//7CNrDtaLzObn+Jk5A0ke5RO30q89Y04zaIvpqjXfFb3K5gqLZOfuLDk/jtsahHGxBy5yhTClx+/wijlBlEEhVhKoqpUKFRq2KQAxVwB3VnGblfRdQeVkkzZtIo2bMh6jkLei1930qdPs9YuEx22sXjmYhoO5pHfS1My0900leTsDA6aaf5yF7ktq7E191OfniX2zhTqQwdJRmdJqSla+wyKF4RJ7q1RHunDlXNg85Twd2SYHSnTe84O+OTl5Nt0lIhB6sQuIsN/JXdoFOWQk3rKScl8wSoCGWmeQk+YnYEgm77xdeyNfSSFOJnxYyzrW4XmaMArm/kTMvFEhGDIbtn22FQzdWshk8KEGkRpIXnMLHjlcsladpi/M7emlVrFIkIXTCqNw03tTMizabBifkaUDJKpKE6X40xxW9jYVetFEpko8XScgM9rOeboqh2bYgZTnfH8MzfN5l0zJYpmoI5UJF3NUqoYSOZyqHIKl9aMQ/KhqgUMSUWqF88Ixs2Xrkq+nKVsFjtJIJVLMzp4hLM2rEW1dJULtupDp8YINTdaHZ1SM5Bq5mdriOaW9O+BSCwUf/PaWvzHBarLgg/f/2x7LVODv/v0LYRZv18ALZ6g+UsUrUJoXjjz93VTr1ytI5tF7EwSnPl96iafTVYt/Wm+bG6qZebn4nR39ljX0ixu4fkYJ4aHWb9hI6VKlWI+T1OwEdkkR1u62AXAvCaJ1oJHrJZIZmMUTLMs0/ijpNDqtyPUXYiWlZn5bDvPWPIv4EnmK5gvllE1lWwmSbVWJJXP0hRqteyaFgqtQb6Yw8xB1Mz3pGZKESsWR9TcbJu8uFw2haiqFGsVErufoKUyj71zEbUGAVvORlky8z/ijL0W466fwFOhAJnmIHhdoKtgGguY3Yh6xvnGtHCTz7AIrDOzjlAsL4h4kklcIxNcOJrhQ9Eg20ttVqcUTqd4of9uJv7lEJGUQFwdpZF2pibjON2+Mwl0FWQFNLmRMsdpaPSRidnJpip4ne2o9iLVWp1MJkwqFUcygjj9AnZvhmTYidNhZpqkQCziC9ZQdcH6bDpdwmfr5/Idn+XpV36A4BijmFnM8r6VpNLDREyDBVGjp3UJW3puZE3bNgIOP6pgWyC7WwdplbpQxezzpLrd6jFShTAjMwdx+B0s8rejS51UyFAjj4bnzLtsHqRmw24eZkVE2fSVKTETH0f4t2cuNnKJ41azES1VqGDDyGu4zUIgqVRrPgQtbZl3mBF91ZIHyKNLprdXHc3lQiimWN/Zx0xqEv9xg9B0GOGlLpYPN1KtyeZjQRtByue0It1+No4VPqq5COnjLipPvUf6hUHIzpo9DvaVbpq2zHHy2Di2fY0IRa/VCmelGgOh7fDd9bDGR8HVSDU9h1o9QmXiEPOPvEH6aYFsWSViKxAjx/S2d3F8+It09F6D3eFlfPYwixuXISkGdp+GjRZ0OUEiPYfX70OzpallbTS4O62sAklUUFWzszKo1WoWUGvTbVbBMm9E1gxDF80H3MBpc1EQUuSzeZyKC1lULdw6lYtjBjDrqm71NWZ3lcknKNXz1ufrYhG77kCTbHhsHsTqGXqMAOVyFkUxaRc1yyxyPhqlsamZZDLOfHYGzcSQilU0Ww3FbcenqBYmZHZ4ZgpZMp+yArkn5qaJJ2MMdHfgcyjYlAWlQq5UJDIXxtPaQL5UoJ7O0eh0UTOLn2kZ/v62zFj4/5sjslXSFlwH/l78/kcD/L5d+wIQv1AgF5TSlr29xRGUrChHsxCaBbCiGNRKVeyy3aJ3mCHydbMwVgTLHGEuk8Dp9aEodkZPTrCif+VClLYgEInFMCTJui5mATS9DVcPrEI1TDcU84EVrTqYLZWYmZuz/BvzlSKiplpQgMfcwNYF7PJSJJNcaqaUVbwoqnkAmgl6ElXBIFVIoNkk697mMwUE2TywnHgcfjTFtKGvk8omceleREmnWC1Rlwrk8gl8ziYrdjKSCWOzObAlCoy98Wd6OmTsDR1UVRXZtKWXa5Qlg0f/MMct0cUgNSNJdmo2025Js3BrSZEwvYutemB6OVmUt/eJ+AuLEjlbtQ7IklGE2VmW7jrOB0/LXBNtQs7K7HHu4uBX95BwVClm96Doa0gmoyiOktXUxBIxqmUXjYFeRG0Il0ehmLVTrRhk0xW6exqIJmbJJgsEvR3WBrhUL6C7q6RjFRSh1cIMJTVBLp+zunZJrlEsZYiGq+QzHlxe0ytQpFQyqBfK+IMmk0mlUJEoZqoQb+UzV93Juv6tOJWA5VB/hlpqkaFLVYlMdZCaYgY/2UllUyRyI4TsbXh8XspmUHtyGr+jk5C6wjpMETMW4zRiOs3YVCS1Qq4WRfjiX88xTKKwUTNvtEqDa4AWLYHHnUNRe6mXLmMk8QyJymmqUo1C0fTkqmNX3RSKWUSbWVWhnHegSHFavMtZ64tw4m+zrHisjb6pLuxCjXajA+HstQhfXI+8wryBCXJjbZSOjlJ54ADGkZNMayfQyx48bge1ZgnjVISCqOAsmWiHDZ/bhnjH1dgu8YBnEeR1aqenkA+fpPziQd589xXCpRTxxhwj3RrLPzGAI/AxyroXu1ogFSvQ0bAZUc3hcJdRjG4MhqgZdWS9zsmRnTQ4l7Gy5ywcurSQbayaT5tBsVi0ipddtyELZuJxxeomKpUyXpcfTbYxGj3I5PgU65ZvxqmZzjoC2WLaSs3yODzIomiNotHEHJpTZj42a9mIK6KG+bz2dfYhGzKKNXqJZPJRdLdCvmBuv+rMTe+mrd1gLu0nWfThcms0OUXGRseZK8Q5a8kKdEmmUiogKQLzyQhV2WBidgpVlmgLeHHrEqqVJQsz8xHMIIOSQ+Ho0HEaVDuLAg3oDpulBpBMYq0oUqtXrQL4/rVQLLOFBXLB+/D0AiiwwJ1bsLEyC+D7llYLFlXWqGwWrkiOr9/1hDXZfOU/r6Sj2YdDtlmmsSaTrlQzN34KhWqVt4/tx+b1sGzJSmZGZ+nv7EeTNKs5TqTSqHYbRwcH6ezq4vDxg2zbtB2bYbecTQRFtgrg2MwYU7MTrFmzkViqSDodwyFFaXbnmU0rNLovRTNzqpUSxZwLp9O05i9RMxQLZxo6fQi3V0MVHZTzC0oWnytgFWm/N0DNqFgHTMjdgCHoFOolSvUob771MuduuQxF8hAzIyRkGXuqxPSux+lpk3E2doFoRqYWQCpQGHNww7NpnhOXYbgd4JDBpiEpMoYsUjczahRhQf5t5SH/j3TNmvDMomiJg0xr/ALWrBovoRw5xZd2zvORcT8jeonHPv7fhBtn0Nxl/DZzceAhWyjiDQoMjR3EbGCNkh9FLdLe6aVkOjvJEvFYjI72JYzNHMVjD2A3nVrEFPlaDtQM+XwSsdqMbmZrSklKRQNdbbDufbYYJ5HIUSjIeLwyHruLai1i4cR+v0qtppHKVcmkUmzqv4zz13yQoL2dJk8XirEgiaubHbrpslSpcCLxCtP1A2QrWZxCMx6hGcVoIWuMUdVTjM8OoSoVFreehVvvIJmexaZrSILpWpMkX0lQqMQQ/uXxC4xS8iRyTcajr+eCpdfRKvyRTOUkSlOIRufP2DvyLvvGnyFZipMvx6kUauCqUCyZoSrmiFilVNVRZDuGqhCoxK1O5oqEhPyXCq1jzYRKG/BecBbG51cjL6pj6BHqiQ6YjZH900myfzpArjxHwj6GzaGjzJsbHAlJ9GDyNEOLy3jOslO6djuatw/sHWD4ySYmeGfPn8nte5Xyojn2DTWi9ekonctp6NhBQc6iOjsoZedp9GpoWsDqxlyKWcSdhBMnCAT6GZvbQyx2mkvPuRm57MGtaeiq+TKbY7BANpOxCpoiK+iqi7pRJlNIEA7PsbhnqdVx7Dr+FIloki2rzyboarSKQ7FeIBaLEfKGUBWZYilHPDmP029j7PQIeW2G8VOTBF0hmnwtLOnuN+OBqBfNUzwPNjuZtEY5dZqJU3fT03uK8cyFoF7MQz/7I+lIlImxCJsuWsJ3/+0fzb0XxXwWzaYSTkWIF9NEEjFcmkar343fqVvvTcUQODx4koHOJo5GJhmZGufCtZuQ0zlsbgelSgVNVi3JrVn8zBFYViRUWUa1soUXxlvzRRwaifHt7+/ElMXdevNamhrc3PvjN60i+M+fJ3DeJgAAIABJREFUOZs1Kzv47R/e5dkXjvJ/H/4U/+f+19mwoRuvx8HDT7zDV//1UpySHU3SqRsCpXodVdRJ5DLWkurV3W+xYd1mhJxIwBEg4Ayg6BqpbAZRUZgOzyJrKtPRKatDdMteKvk6usNBvl7k+PAJ4vEUPUuWkatViUeP4jb2E5CPcizSz5q+L+Cwh3C5ZVIxFbdXtqgxZjELZ0/zxr4nMYQ8i7vW4HN2UysbdLV1MzM5T0d7J6VygXgqSou3CUQ7eaPExNwhxk+foLdtDS2NS8jnMyRLBUvzLh17k/biPJ6uPmQToMNDJFXmu2+L/HR6MTWHgOF1gsOaRU2nYqs7tkLQLYOLheK3oOxZUCOZd0OrVSnK5vQvI1QlpHKNqllcU3H8u0/yry+Osjnazh2XfQllwzwNzgZq0jwybRi4cXkFxqYOoWk6uUwVVbKh6WU8roAFmZi9gFRfzGT8CE5VRTdt/ZVucrU5svVhUrEKjY2d1vuRzUeo1KLoShOVso1MdZhs3nSJCmAYCeyCD5/TgaGXcNkV6nW7hW+HgnbW9W+js7kfagoDnRuQaw4LgpieG0PQahb3dDYxw6nwEWL5MWRdwetuoUlvsw68ieQxEqVJKwPbIbvxOJvIFjJUywW8bj/lUp14OoqmCwhffOZCIz01h1wxOGftF9nWs53pQ18iWzqFHmqlv+8HzBXK7Dr1C45PHLAOmEQsT92RQaoHkOuTVCpOqk4FvRig7sxSzVSwiX42Nei4dp9gW8SL9Nwy2tZ+CL6wBBocVDxJxFwH9XyR7CvDqD/Zw3zlILnPJWh810P2+RIFmlHNra0Wwx3041q8ClZqsG4AOswimGUo/HvGy5McSdkpyQl06SIEm4Yma0i2MhlSyEaAQi5He0Mbiv0ELnEVmijitPsZPP0aXZ0DvHdwFxvXbKDB1Y5ddKGKIg5XGgptGEqV2eRxNFuFowcm2b79AgtorxarjE/uYeXSCyyM5b1jz1AVdKszW9y8CqNUAFVjJjJIg7MJm81OODmDpJk4k8C0aTaRGYeCxIquFRRrZdKJMPZWD86KxmJvHznJIJEXmJ+dZGjkj/R4y0zQR0PTdn521/f5+nc/xqMPPktVFrGVBM6/citrOkPMaik+c9PPueTaHp5/bIiWJjf+gJNzb1zNXx/cxW0f2szBoRO889Ic8UKKC8/pJZmvMXMqYcmgbrhtHUFN577737RO/zVntXDOKjdrlg9YJgwWLeEMmfStt6dZ2t9Arlri7nvfIZXJ8/3v7EBRHPzL55/lO9+4nFdfH+bFV0/y4C8/yh//tI+GoBu/18mvn97JHXd9mIBq53t3Ps3cfIqN2/pZu7qPH977BLpTo7ffz8bLl3P/N17A4bWTjZZ48OGvMZ0awdvYTnwmjFpwMpfL4Wot0uVeTr3optEjEqurHD/6Ls3NvQyefoeGxrXE4qfQ6nNUUkOEq+1sXPIBHA4fzYEmiqkS4+WDKGKIVkeAVw68Rn/XGvYc/wtODZYN3IJcjNHZupL52SQ+pwtBLhNNxQgFGlEIUqhk2T/0ON0d24mFR+nv3ETVgMHZY5RMD8ySTPH4FOXSBA02ldmSm0fHunmw5KLo8YPuAs2wmApY4/iCtbFJAVz4Wjh4FlIczT83LF2xZJlbnIEd6gsyPNOiy9qIpmZpfXYnnz88wltnP4W2bpyQewPZ0jh+b4+1qZVsKZAyCIZuEdkLOXMxp+Jwiqi6qUmuQq2R+FyRHSsXEZQh4Pww75x+i72nnyFROE13x2KEqp1sOm1tgM1m1BuwI5lb24JCPrfgwlKrFHBqTVSFOr09fRQKZSpGnlDIjhn60djcbB2oTt2P2xEi4Gkgk8xhs6mMze/HqLqxO4LMxN6mUK4him58ghfdVidXT5AWZ6nhNecOyzzJhA3EahWtikWjMbdoWRO+ve/V84z3Th5CMhq5fvM3Oav7QkbH/0gmOUtH+xY8/u1MZE/w9sSPGZ4+TD6nk0xGqEs27IpIQyjC1JRZ0OoE6jp5tUw5ZUaI+7ArNa7RG2h6q0To7T6Czedh/ONaBPPKueeg1GMi1GTfG4bf7iJ/1SgN3Z1kv5EmOlWkZPoSYrPyQ8wtqU3xYl+0CD7ZS2VpkTfGn+d0PYuzsZdpsYVweorW4DoLc6jWK6QrwyQy8/jc/ega+B2tDA7/no3LbkA0NELBNt4d/BtdnV3E5qOsWrIKoyDQ6G1EVc3N7SweZYCykGc4vJPxiRMEnb2sGjiXmlAhVTrK8cG9XLLpqwi1OKOnB8HmZmLuOJv6z0c3ydY1ODV7kI6GtdTFErPhA/R291CqikxMT/PMO7/h0s3X0OZsJGOkKeaSPHPwOVZ1LeGy/itIVDMkiyLppMB8dpw1oUW8G9uHy9PMf37yG/zgV1/gqd+/SFUyELMCQ1NRmjx2zrqti3u/+Iy1mf7Gt26ku9PPt+95iuMHxujpCvFfd13NJz/9e+7/0a2ciI7wizv3s3xLE+k5U+ie53P/sYP7f7iLu755vjWuX3XtQ/zivvNZu6QPk+vy/rba2upaj5nEnXe/xlWXr+Bbd7/Cn39/E0bNzs0f+w2/+/WNmCbrH/nkH/nNr29jZjbDbR//jfVSX/+ZVSxb1sHKvn7uvespbr3lHELtHr7yhT9y5zduRHHIfOKjP+fzP7iaP3zvNW77yoX84q4X+NlvP8vON54lE5BZ17GKWkqlUKvzxtHHueHcm/A7+vGLEKbCxPAgfX0r2P3eXtxBO4oUwqHKVr7EbDpPd3ARms1GyNtoNQJPDP43Id9itGgMxbuaNT3befvUExw4/BDbz/t3XFUXHU1uCtks0WQKpz/ATGSCzoZe3HIn2UKU1w88wuYN/8jpsV0s6dhEFYX9o7tJCUN0tw6gJNsYH3qaWlFhMCHx3weWMd21CMllZrYEqHrqCJr+d5rv35XMZ4pgzexezAnM3IabxbKyQIn5X19n4EGTRWhiwrZDk1z24j/jvryA2JygWIT2ljamppNUjTIlY5aGJhf51ALGm8+BrgWRTP27nLIOPEXw0SF1sXVVlNjoaTaseoSdE7t46cQfiOUmCThbqBZUYuEYul0mm8/gDzopFwVUxYnDZVCqlBHVBFmzvygV6V+8nEAgRDIzby1gCvkiLo8bQV6YwOw2hzURmI7VuhmfGx9CkHJ4HC1QVHASosGrY/fUTPcxC+ZIqccp1HyIYhFFyFOUSxYmX0tLFCoOApJOWkojPLzrEmP/zCukU51cddbXGGg4n6noMLrhZFHTRgpSlqHoy7wz9AvmM2NkEy2U8zOsHLiamfkXCfjTnDghU7ZVCWk2IkIMR66dRfpyFI+NFZ4W4k/sQv5rlktWXodjxwqUgBu8Z1w/6nNEDr7JG8ffQj/vXerpIIdezbFy1M+i1GKcBS9qxWNJfES7iN7gRfpIH9PNL5JpSfKHQ0tZueJasrUo4dQMPl8IVdWtYPfpxDvMRE6zqH0HmpojGUlg1KK0t7bisS0i0BDg2InDhIJ+7LpGS0MT6XCavs4lOPUAicQ0zYEWalKVI6PPko7V6OvoxedpZLp4mMde/zHnr/4+mxdvRs1niGVmSZtyosljbFxyASGXi0g2xnh4hLbgFmryBKeGvsJAzxzY2zl88hpKeoY+91kERYXTsZPWCfqrV+4n4NC5Zt11FEmSM9n8Zt5CMcXWxVt47cgDOHwid33y99z+tSuIjOaIJCPUMjJbLlnK+JHTjNfHePb3h9E1O1/690vQ/AbfvvdZLlrTzrsvxPn3ey7mO//5Aj/74c1MZWf5ydd30Tng5KqL16LWyux8e4JTw3G+e9eFzFcTfPbTz/OLB69geUPjgt3S39UICxTV+372DuuWd3De2T187J8e5Ud3X24tDj55+9M88POPWKPYxz/xCL/51Uf5/Jcf4ytfvgS3z8lH/uEBPv3lLaxYuZyfffdFPvjhLXgDOt+64ynu+M/rLQXCVz77CJ/69qU89uO3uOJjq3nw+6/zo19/GkfVzrdfuY/1nZssXteqJYt56M+/4UMXX8KSrrPREjqj5eNUMzJtrR1kChp7jz1F35IlUDKdhqsWe6RB96M6zJdThYLGH9/9Js2hFSzTV1CUa6zvuoDD8y8Rj89jeOx0uKZxqg9bmOWp2Q00NX+Zqckxetva8Tt6iWWGeGPfG6xffwPR6FF6mzdSrmY5MrafqfQJIrmjnLXq0yRTQ5w4GWemHOKBPZ1U+vtRTYaLpFD1qRbpeUFzfkaZfWbUVUzHM2GBAGx+yWek4+X/n1A+0cQzTaf3ySI3TNxGrWcYt+5GF8JEE+D1tZIrmuLSFHbTs6+kWRtTk0gsGi4UuU6+FEUWJLx6Gx9a9VHS2Z8zN1lg+9Yn2Dn2BM/t/wXFapZaRcUme4lFwgwsX8zU9CShUBs+Z49lvFGoTBJLzlo0GpvuJ5OPW1hhW1uHZbRgflXKC5nSomyg282NPdSqRRRLs6yQzhnYPSnUupsVoRsQElMUEs8zVczRFNhKKHgRw5mnCecSiHIVTYuTM01XKjq1Wp50OU6gGECiA+E7T19nFApvEouIVNUBLrjoRvSSiF8P0ta6nJwxzjOv/Zb59CHylShkV1EpneYDF32W/YfuR9crJNIS0ayBJ6SRLA+zPvgxgrUjhBpcBBt/xanpB/CMPcSpQyPsm9LYtKwVp15BSuts+UAj80mR0Z111q66mNf1gyTSk1zU0sepx05y6rX38AXrRGc1qpqXQHOa1lAvA5u9jBeGeFG/CX/HFkrVIqWkQKUeIRhop1CPMTixk2w5Q3/nlWRSp0jGp9m4+nxiqb20hrZjCFlmp5IEQx6MWoHGQADKAt0tfTh0P8V8gYDPoCqI7Nr/OGv6PkApH8Fwx3lp76/I5Pxcd/G/E9L8aNWaNaKMJY8Qz0ZY0nIWDR4/45Fh8rk43YE+xsNPMnn421y40klKLTKYuZW40spy/xV4qkWOje/hnM1X8oc9D5DJhrlq7fVURPMBKZJMlUi6U4h5kVIqyc/vfYQ1q5ewasUAkak00WSSRLhAIpkik82y5no7v7/nEGd/YAUn35ynqOapSBXu/NJNTB6cYWg+Qle/h91Pn6ZcL/OBS1ZybGSK+am8JXW68dY12Lx2/vCz3STLWc47tweHS8deqHPzzWsXPFFMfiQCP79/L7/5w0GWL21g7aomLtqxku/96HUr/exfbt/MqrWLuOM/n+fpZ47ypc/twOdz8tiThyyK0crVrWy7rJ+iVOPRBw5y3Q0b6eoKcuzoFA/e/yqSJHHF5Zv5zZ9eRi5LKD4Y3D/D93/+CS7Yuo2XRl7lwHtHCbU0sbKvlz89/STblvexY+sNCHMeDsy9Qrt3Iw6ni+b2bn760Bfo7A/S0Xwp+4/+iYvP+TKVuSQ2j59keY5G9xJ+9fIX0YQ+br/0Hzl4bJSzV6zj4ORBRMnGyfh+Vntepk3eTTHt5aWTdtZs/iVaRaeqKwR9vcyl9jI+l6Gxo5tycY5G1wDlapXh07sQpACDUy+hew3s6gbkjMrzB/M8OroElndbGCK2MjhN4H9h9F0wRLUcoaxFkrkJXgD+zvyl+YdmRTyTj/7/6gMtPqlhtrvJDOcNfpFg/7s4zbCyukEqXcAQNBwuN7HEDD6vF5vqR1RKRKJRXPYGEok4TodONpOj0buIL19+L1OTe3A5F+EIbeaVwR+x5/CjSLYqpVINRdJM2BKnS2VuLkytKqFrHpNIhj/oIF8oWOOtKOiIcplMpoDD9PRsDDATDhMJp7FrLlpamrB5ZUSlbF0AcyEni5pFqdFtDhRBY3Pnh0iPvINPmGXXSASbp8KO7f/FgennmMzvRZZq1Co1ijU3dnNRXi2SkSqUrHvuQ/jKYzca6cS7+AMSI2N1VLtMZ7AZu81HJl9maOIoHo8Hh8vEtJNk501QM8naJeswahPMzcdRPDWKuVayisKaoMayto0cGHqEBmkDG5b+nBde+ziLxo+xVJWo5wy8boGy7iQtnCI83U4okGFRY4j7juXYuyyCS/bgOO3nU5qOOnEAZ8BPJlVGbu4g4G4lI44S8i/jdHqGn9YCaE4/dppx6ouZTx6jMdRHLHuIbDnGTHSelsDZVEuzSHKGroZtRHOv0N22g8mZ49jVRnx+U7EQwWXX8eg+Aq5mXA4vZlSe3ZkjWyoyOHyA9X03EY8f51DiTbSqF5cisnrZJmLxBMnSMGvarueFd36J0++my7uR7sZuBqffxSi5WN6yg6NjfyFy8oes76hTsIlUfHeye/ZNzhv4KI5alrH5I6xfchFPv/cX5uMnOX/VFeRMKowhkSukeCf1Ej6nnUXaKoZnX2L6dJmL1n/AMjjImxhKscLKRT6OzQ4ymZpjz7EDNNuW4vLpvB0+zmWtK/C2NBJUnBwYPUmzP4hm8g5V2aK/FCljMzeVikKyWOJk5DStmsZUKsamrqWMDs/TKCis2NiBrKjkC3lsum4NwCaLpCI4Lf6XaIr363bqhhNBMbNRKhhV1TIPMH9OzWanZGZLGAYzsSQZucpEfI6Vy1ew78236evqs4prMBgiFcvSEmjito/fx6/++3ae2vcGydkaSs7GuvO6aHe18LdDL1lUpOaGZt4ZeZfz1m6ktWkRzbWl7D71Bit7t1Mq57C7dR596Z9pDFxFV+9KXj/wc9Yv/SQdSgiXr5FjE/tY1XcBv3r6X2kI9XPdpuuZixksb17LwandOO1edp58gB2BRei5RyjmBA7G/fSv/C7NngCRShi7rYlwZh+JnIFhj3HyxDEWta2kuWED46ffxq40oNmc7Dp+J42+a2nUe3noxSSvZFfBQAcIOrgroHv+bgtp1TmzEzT3H2dcvv35GnmnYC097DkoyqKFA1sZ1Ge6xvcLoUVBEquIxTzr37yLjZvfpFLNkceBSxaJRON4fD6mZ6ZoDDYhCzqyViaVieF0+K0RNJ1KMzM9z8DSFWxadjFyyU8qlSHY6uGlXb8mHhtDdZrsgQXaVqmSpqWlwaISZVKlM1xbn6UUMotXtaxa1lsut9vSt0fjsyh6xZIV1qoKQW8LbpebeC5MY3PI3EQioFEt1SgWZxFVmaYWN+3O7RQnFDYvuoG8PcVDf/k4WzbdRl6ZYix6BKNWoWyO1Go3q/WVrAqdy7TJNNCmeXXozwhfffRi41T4JIGGGoUZ0CSZqk0hVxAtPk86nSHgbUNW8thtZWLzpkOEQpMbOlu9DI0msPs1qoUQhdosnzz7O2SjKZ48/Ae6+y9lQ8cWIn+7m/Pye3ApJgW1BdPWUFKDYNNJOBrxlbLExCo/GZxjf3eFLsVGfUrjSw6DnuoJ0jUDh91LRPGgV3pxtrdjaF3sHTrK/baiFfSyyLkae+NiDg++Rl/3JmYTz2G3dzIbidHgW0G1GsUwYixq286xU4/R0baesclB2hqWYHMY5AsRysUsDZ5WXFqItqY26vUMKZP5T4zx0zNcdNZthOf28/rYM2zoO5fsdIZ1A+fzyrsP0Ng2wLaVH+a+h2/B62+k17edDUvO4ujEazQEV9AWWsGp6UMUZ6MsDWykplRwtg3wyO7bOXfD9TikOgeH32Vd5zYOjx8hV5xg5aLNTMWjNHk7iIbneObUw4SCHpa5lzCfGeXYqVN84cO3MTqexWaTOTE8yg1b1vHKyTfxeHy8tPc9VrcMYDhE3p4Z4hOrdvDO2BCtLc0cOnKA3p5u0uE4DQ0hvC4n+UIWTTE5bgq5isHLb7/O6jUDDJ8Y4qqt5+EVoNFpZ8pUXASC5LJZvHY7NklEqdfJqkWkWsdCfKyQol53UzVJ1XIB2bAzm4xbedKyrJFLZGgONnJ0ZoK0UGH/8cOsWrGSE4eO4XV5CTSFsNucFDIlWryNHJmfZJHdzb65YdwOL8sal/Dmsd38w46b+Nvgy9TzdbLpOmHjFP3NS7E7RZa6L+SlQ69w3llnMT41jtsf48CxFylmttLQ5eHQyGvkCiof3HQDLleII2OH2TxwMa+8/Sd0ZwPd3m5KjiQbuy/n6OxrNNu38sTuu7h507cpzU9RqQhMG6NIjmY6mlqZS4+RjhtMR45QkWXmcjtR6w24be1otgDFbAm3rRVfUODdg8+iu0o0hK7m18/AAWMlQle7GQ2P4VGo2OwLlKIzuJ5JSapVaxjZLETTuOfzaK1eyjYZUmVSsgBNHhO0OzMw/08faBVA07y3KtH74n/wgXNesQwQZoUKnqpGLp9Gs2nMzc7T0tSCKqkUqxlkTSSZSFrKKlOpUi5WLPyua9ky2rwdpKIRsoUUsWiUasGs0jXr+2C6VqsVvF4PxXydfNogYQkCbORzFdw+3Rpl4+kxPM5mvF4nmVwEzWFQqVQs7NEmuS0jitnYJO2dbdYyxvQgzaQKFOthDKFEIOhFLPnpbthg0V3ylHhx54/B0PB3mpQ9lbJpsV/Q2LaqmcX25ymOedHb7yFS8nIg+zjClx+90JiankLTK9RrppTKa5FTq6bxg5ikWDTwu9utBDZVUigVc8SzZXqCKq0tEkPjZWz2fnLpBCaquu6s61mSa2Tk4XfwdSxH9E+jjj/MjqYsal1BkgQq9h7qro3UPAqis5VqLcXo+Al+FD9NKajRUK8xPZPjSwZsdscpyQKqGCLtb8ej9FJp7kfQPOze+QoPeSYQcw5agxfga27i0KG3WNy9kenkw4Rc5zEXThEKtJPJTyEpGVx6O5HUIezOgDU2O9UWSxRtkLZcLHyORpp8PdRLApKcxOMPceDUM4iyh57WFeRSQwxOHycUctAZuARVTnLq5FHO2XATxbrOwzs/gc0WZEPn1bQ4FnFyeidL+86n0dnF1Pw8hlhk7bJtZKI5NLXIkwd/jCDY8HhcHB4+xvberRbnMZ+fwy47mKtE8bv85OJpds2/ah1I65tWWuqOkcgpLl/bzWzETmMoxLHx03xs67k8vOdx+pp72XPsNFdsWMtsdJ6xVIygJ4BWrFFVBRKxOWS/nVosT0frwqFUNjfl7a0Wwz88l0SWRFLOCrm5KJtWrcNXKtPc0chkNI4kK1SKZZyyQqvPa40XiZrZPbgQhGOWXEmvXUhFMLmiRykX7JxKRMlLgiUXU0oG7b5G9owfo6aLvHf0EJ2t7dhlG/ORGKJNoq+7l/HhKXoaOpip5xEjCZL2OgEtgFd1c3RilM1rl7F/dIhSqoyz5iPnnMQnN5EsDnPZin/jpcPPs2ntKo4MvUe1NkLIM8DgKbNo2ZlJnSReTnPVwHXI2JlJxljWZpp35hidMekhYeJynCUtm5hIHqTXfQ6noq9y9bqvW4u2XCHDfGyeShkC3iB7J57DJjeRL+SIZOaZSPyVRaFL6GvdwuDIOxhKjVBwPfH8cUo5mE+/SXfTh/j9i40c05chtHSgCAXqXi9V20IOyAJ5fGEarluejguLASMchXeOQGcTLG5FVVxUJfF/5Vm975lq8jPVeo2yqNL00t3cuPWvlixwspzFLzRQqmRQNJFioWwR+uuVkrW1Nj0xq9WCxQs0l5Xm85DJpxA8ClK+SsjWS64aBS1POee0GB02l05drlITcgQCAZIRM9PERjI7haqoZNKCNV7bbW5QZlEED5quUqnnrJG5UKiSz6rIhkoo5CaSmKK5rQFNsSHW7cTjaVJGDF1WaQu0Ua7MoEpuOjv7GZ/LAvPMjKdpanNb3aeQtbO6ZRMh+5s4kq+Rn+vBt/KHFEQfb409hPClR682YjOnkZUqGSOCoXgxqibNoUBdNKzT2qHoOPU01BpIZUtWQlpPm0ogmGR42I0otpHLhy3Cs6ttDTccv4rCs8coZcdJeF/jvM0ZmoICNdWNqLsxfAPUfGuoeVtw+Lqoxad5Zf/T/FmbsTpQ2SgTOVXky94K6/Q8FgqqtlH0dqBrPVQ7lyGpEvuff4T7KyMISg/+4EYcXgdjo6esl3gu9RQB9TIyqQqtHX6m56atJLtKNYkglxAUU3ERtKQ2uWwSuztNOjvDyqXnUiurBPVFpPKHKVQFRmZfx2lvM5FYyqUZ3I42spUc/mALhfwk9rKfdX0biRoiT771TTxuHyvaL8JeCxHPHmNg6XpcRjvz4Ri+tla8HhvOWohs6W12jz5OpeqkUlOYmU+wvHk1TcE2kqk5IrEpajaVkM9JOjHDidxu5qNVtvZst1K3cmKKgCvD/LzEumXrmY3H2Na7hiffeYz+tuUcPDbJBy/dysjIFKcjYTKUOKd3C+Mzo1ZsYcm8rtUYumKQzeZYubKdmbkwgqwQnZyns72BPTODOCSTimAjZJRYOrCM6ViG8Pw0Id1OozuAz+PDb3NQNj5GJPo6VfE+yhmDJS33ISpuivKzzMfjFOoiw1NjlDWBdk8TTYE2ntzzHA6vl2giSdDtpzXYSGQ+TDgVpbenl5DHz8RgBMPlphiJ4Az2EvR4KBWzzERmSdcmqRjmeF1lScM6prNvYxOaiedPcuW2r/Lm4ZdZM7CCYyf3MT4zRM+ipYyNH6NsqCRqQ2Srdc7rWo1H38Zc/hQ97uV4PUEOj++lVIyTFgoEbR3E0qfp724nWnyXK5b+DFHTGRo9QMDdTjg8gtNdYs/oLhrcqy3eZLY+x8GRR1ncfCVLOzYyOXuU6eQMnlC7KS+mWEqTzEzhl7t5+K0LmWroxgi1Y6gZ8DSAUrZMUP8/W90z9HPJJKc/vQvXyj4y7UEEWTsTC7qw+l1Ymyy0jyZHVaCIYfL6dv6Ef1j7FzBS5CoCuhiiVikhmDLKmsm5jVmdU52yBRmYnVytLGFUzE6+TrFSo6JlyYULNHuWUyZCTZ0HwU0lLICpKHHK1gHY0WonPKubDELK5TlkyUaxYGBIKWxKJx6/QSoVRdcMNKVMuaRTLNopywqKIOCSBfL1DE0tfjRRoVAWic/GSclxAvYgzQGNUnmaTMqN3eNmPp7G69Eo51XsNt2iqvUFt7N50RVEpv6b5Ol9hNwX0rgHaAeoAAAgAElEQVTsH4jk4+wd/S3CF//wASMcH0N11K35WxQVquUShpwDxYsk2XBKaRo8BUplp6VASEdjNDZV8IcyTJzoomKUKNYrOETwic18+KWrOBF+A78xytL1c7S3RpDMsHW9kZrSgqNpFfWm1dSblyI43WSHD/Pwsb+wSx2mpbQIf2s7zhm4UjxIVz5OulSgKncgNvTjVFuRu9dQdrk48e5fuC8SRrT3YTPBB81hsbzt3hKl6gQ+ZQe57Dwt7eYLlkaXvJQrYyimr6CYoJA11+euBaMdcZ5Y+hi9beeTzVToDg5QME4QydaYmN6L2+Yik4thd0u0+BcTz+bJ5pP4vHac2Gj3d3AqPc/E3LsWBtYaWEXQ3U0qNYonpCIUOyxvwZrNicBpWvTNTOR2U8y/g9MTIhJ2Uq860UU/y5f0MjcfZjZxHF1qoa25gdHTu0nJQ0zOVxloWUFmVqS9z89w+ChS3cMifzepdJTWtj5mIket0WJsaJKLLtjC0aNjSHqVyryLyy9cz+EjLxNq2IgibiVl7CcWGSOdDLN8bZCDR8YxtDpixo0vJHBo+j10ex/lTIFl7QE6A60cGR3HZq9x3uKlJuRHogaN/gYEx1WEZ8OEk48wNT3O2Rv+Da8tSL7yHPOxKZq9rcxHZjkYGcaoiHT3r+PN93ZSqtTQ7HZrq9rV2IJUMRieGba2sltWbeLQe5M0NnUhGm7afavJGy9RMaLMTsPoWJHeVX4GTw2ztHsLg6eexe3sIV2cYeXy8zh4ZD89bW0UsgWG5k8gqgVqGTNUSSItjlKtaqxukmgNfJqR2Ossa9iGojk4OXvQGveqJTsNfgmb5GCu9BT5ao3VLZ9EVkVOTrzBQPcNDI3sQ9JPk62JNNi2UCjGqKphDg2/RotvPUs7VzMxNUy6YqcihAk6eyjmIxQqprSuwu/2forK/8PWewBZdp7nmc/J59wcO+eejJnBIA8AEiQBcJmTAKosWpSs5JVWWq1WwdLK6yCX1xK3KJVN7lqmLa9I0bZISRQpiQBIZBIYpAEGEzB5eno6d9+cTz5n6z+QyrvenSqgCiigG7jT99z//773fZ7908jZSYLMADktpEleIn5/t23zXyvXiR5DxFq0COmvXkOZKRMvTBFmBYzj75wnfycj+LsHoESkBOihSfjaV/mZpa8TWztMWPeSMVWKmS4SFxnLHuPCRZls/jAbzfPY8iaB7iAFBpoU4PkOPiaDqEXsqKQU8T1dVEt8fZlgV8NJ1ZHTKrnYYHGmQ7O1TGMgJydb27UxTQGVGKLKaeLYxVAV0tkBYRDR6YVkU3fRlzeTh782CIjTagLktQR5JpDprrcYGm0m82J30CPwFXZ20+hFl0FrgCynsNIpNDVMmmK3z32GB499kq31J9lcXeXo/sfJlmdZ7Zzhube/gvSPv/VYvLZ9hVReScKIkqQRhyJQ2UdO+YROgbzVpyzu9ppDu2swHGqkMw6FUsD2yjSeYJoZGl7ksuBLvO9bn+Ba9/u87+ANlpY1lIyYMRSJ09NcXR9x6J4PocwehelDiA7YU28+yYvtS2woLU5mH6BUmKXaGPJA73tku3XaRHTcIgO9xFRlidwd9xOm97Nx9ln+7c4azVbEKNMma+Tp9wQixyOVjRjL3ket8RamSNYrEXnjCI7dSGYabryB62rMjE8zcj0832Y4XGexeht5Nc94JU3XE5WZGS7dfI6YXQLhTc6MMVYqJ4X4dn9AsZAlr6cwwzwbg3XcaIcwsMmbc4yXllB10fmtE49KmEbI1qhLLuuSCW+jEa8xKTZcqRU69XlUaYYw9JieHEvqR83+VUq5CeamZ7h4/UniVJorm9cpKFOEgwxLB6pcWj3LWGkZdSQxCntUx2aJ5E5C72jXOoxXC3Q6Mbl8yHunfwZd+QvagzXkwn4q1d+g0TpHo3GNofcO1YkK5y/fxFU6TGYOJLW/d25uEGChKl0evu8465d3UVMmc1NljhaKjLoDNuwh49VJLHUWV5/k2YvPcGnjdf7eoz/HvGTRaV4QaxCR6EQ2VfbsJmdXb2GIkGtR5/TZt9Gz6WSRMVOdoGRmWd27guO3+dD9j3Pp0nkmJueYL3+U2PZw7C8Tqk02tk2WZn6HG52nObfyMtnUFH37CiljEi/skrGm2K1tkU9niCMVTxM1xFVSlMnmiuwNL6GrBQ6UI6bG38fNnS1K+jxG2mCzuU6QNFJypBWZYrlGyzvH+nqRmenDyUFhZfu7HF36STbXrlAqZrBxMfxlPK+NKzfZbl+mZB1iYeIg2zu72LGFnvKwpAKq3kKSDU6f7vDkrZ9FObII6QphVvD8ikiJduHdB+D/89e7NGRJiDFQXziXPHiiw/PIuRyxWID8v0wsfxebDomUCC1Q4cwpHs//K2bmHR46/oukwieQ4nMUzD36zYMMB7PIhY+w3dxmTygjujtEoUQuE9JoiKxgQKB4Sb/fHYkxDmSLOQZ2iF+HgdrELBhkBCNwZpdedxrHHycMh7RFHS1jETlp0vk63WbAdF5HzobstAUQok8udQTPvYahl/HrPmY5S06MynwP30jRXWsn36OUGqNYGKEqaZrNDIHWJnR9bDvGSmWwTJnYkXjw+GeoWMfotdZRIoVidp78RI6Xz/8N524+j/Rbf/HxWOguc6UUjpgP+QI8oeHSxSp4jLoS48VU4k7WrU7S99ytp0RDCysbsruWRVJCUpZFrA44US8w8dXDOGMXeXD5NOVCDrmSwUhbaIUlthoB2yOZ4+/9KMbMQa6ceZ5/t/MDlGKZjt3ntsJ7uWO1xGD1FB89sYriOzjZPIE6j5+qkk+PEe8TQIMFtl56hi9/83UKXo6V+7uM3VPg+qU9XE8jU/AxpQVG9hpKaicZyBfN43heB9cOCONdgtAnYxXQzAl8aRvFzbI8KfKMcgIhiMwKoXQb71w7R3+4lryw3X5AseIg6VBvuolWMJ8ysVs6UtrGC1qEgYellTGUHOOTAnUV4dQ1ZK3F6mgdIxVi+kvIZR29VkPPb5BJL1LfqiY9ZSOVQfJSDEfrifdjslLl+vozuP4BOtIq0TCLP7QIonYyUK7mFsgaFte3r1EoVBOloYjODPsDZiZn8J0Ulhrw8IGf5fq1/x0rPyDUjjC39JMEXkyz+yb1wQvo2iLXt99gr9Hn+MF7qW23EgeFwAlVyhZpXcPtx0yMzZBSJfabaVQ55sawiWnlyfkKtRieuiCulg0+9d4HmA0jBt0Y1bAwhDxeFegon7ea29h9n7GCRM/xqPV6DF1XVF05tDTPxZXTtJtDHnv0x7lx6zUKuWn2j38ehmC3vseAc+y227zvvj/jra0/5PyN17B9Gc0YJS2GdMpCkTLY9iDpMGtiRhaH7Oxdx1JLxKE4RdUol+bRvS1mpqu0OxUGPSW5DfXdIb6voEs6E/k8Rv6H1NsBjcZ+8uUCum6xtvck08WHCG2dQ0v3s9Y9RdgvEkd9OnaTYdhkpnKE2JHxIxsnTiXLhKxoKPW3MNM5nn62zNvB52HfFJKVI8qL5G8OQb99F2//3zwAxV8KTJEUor95nbA9IDyxjJrLI5zsSUvk/3NvFgcADyXyUK+s8eHwN3n/3bexMJcj2nuC2VITnQF7K1WcSpVU9hF8dY6La0+y0dwW/CIq1Yi11ZBQH6GZFpHnEfgDclmdVDrP7t4Quz3CVyMyVR3N1Zif7hFHOr3eOI4f0Bs2yBQV/KGOpQn01WFmF16jtpem7RqEcZZ+vEfG8JIllD5QkxNgNqsS2QNiQZpZb+GnRuSMAsV8jGtL+GGZ1khssAusr9fQVIt8LoXn2CxNHqGcXcIPQqq5GW6tXWb+YInTF19gr1ND+o1vfije3F3BSGvJMFf8IWCUDkJ/GZKxBEYoT+Q7lAs6ptVlZU1J+rqyLgr6Lrl0BkM2qaay3Pb2AaZetujmz3F8+XXKZR2qE1gpAyM9S5gao+NbpMtLWOlZfv31L9OwRGCxzFhpnHuvzLHvOYNW8U3e++B1lLRJnB9Dso4QZaaQ1SKMHUwIGa8/+yQXvtLm7uEUrzyyzfoHblFrRbi28AI3MNUJgqBGJNfJp44RuhliZY/RwMaxu8gCoT++RH9kEGprHJr4JL36t5hJp0hlBVqrwGpjSLGwyN5OLen+aqkY2WgRyT6qWmU0HCbXg2hUQjZdNE0mCASPTsZ3fSYnx1iYOkDen+aaoGSPLiQJeTOovDvX2r7FsWPLuNE1tq4vEmh99FSOjFqg291mcipHzlLZqb9Fo34YN32LwE4x7ElJiVwOA+anxdZT49LNq6TT4tMvTaO+llSXqsV5lEC492Lef+fvcOnWX7DbeYLxzKcp5cdIF2Y5c+nr+PIKSCIKs8vGesDS4n56DZd0CnJpceoX8ZUsuiGTVVPJsHxGDNUni9wYNHEcmThQcS2ZH5x5gUJG494D9xKOBKjSoKqlMWSo2x08N+CV7RVCz2O5cAcDf4uev5HI3up7TtK37Uc32Nvo8uH3vY9m5zK+U+bksc+TlRdY236Krd3L+NIu9xz9Z9ysP8HF62epDfaojpVptXcoFyfJZfI0GnUC4ZxOF5ifXuTM2ZcwjWLyc26YQ5AtlLDNRKWNGt9HY6gxcFaRVZF7kynncixMGoTqs+xuH2GnGVAtLVAqZVnbeRU50jgw9WFmqyc4s/1nRCMx4hjhxzIeNlqUQQ5CPGkbNTVGIX0QZDF2GGGmC/z5d+9lu/pp4pkyiqkTZi1IC1m5wNv//8gvEi2G+FOAcWYFv9Elumsfajb/t9DPdxFgiRr6b6VUYhkgKAmqNEDa7HD/7s/z9x89gWzcZFL28EXvvz3PylYTT1unkV7g4RP/mLMr36Dj9NjaWacyHrG9qVGespLXzrH7xPEoIYIHvpy8Vp7bRDPLeFKXjJ7BUkZMTI5o7IzRHYmmTjdZdIhTVkU/wW37jrHS/ldMm/fT70ZY0jIvbj6doNlc2WBCqzCSAsqlDG6vTZzJ4e72kPMRKS2ViNbbTRvH04i0UYJ5q9d6pFLZhEwe+g6TYxMUSyXqzQ775k7y+unvUKya9Ow6Q0cRMZgPx9t7q6SyKWxHrKA9DE0m1B3k2MI0OhBWiOQR4jO8kO1ieym8SHjvYzqtEUaUxwgr7L7j8rngsyytC53eWRZuO83kYhc5U8G0KpipKmTHwZpCDWd4/jtn+MbRFeJsnSjIMjM2w8yzCvk3pxjlT/NjD65hVQziYhVJPwTZWTCqeJMHkmL203/6N9hfjVmanOHpkxtcOvAWbjhAlmbend94Ah2+SSm9hCXP0euPCPW15O+LfqQgxGbNmWRtb6Rg//iPsb3xZ5SV/ZhWAFaGs5vfRdeniFwVN9whXXGIMRiM2pQLi3Q7XeTYY6J4NImRqKpFNlug1tjE8brkCkXmxg4zrS9z4fr3WHHPIcc6VixC4yYLEwUqhRKh/DKt7QXcUKY4OYnvhNT3NlmYm8AerTMaNqm35lAKAyJHwXFlLNNHdgIWF2/DVweJsGhqYhx/pGI72yiKj6nNJLUvPcxy5z0/xanLf4QRHWZ5eoL16+c4dOIuXj/7LSJG6Lld6nsx3Q5kChaxk2MqM09ak0lls2y3aygZDyv2cHyd2VSeY0f3cUngtrYcVEUoDU8yaD7NQjqHHBxgzc6yHr7MvvEZyiWDc1cvUOv02HU7VIpplseP0G24+EOxYbRpDDeRCgGh0ky+5uF9BaLYIfCmOHrgQaqZY9yovcL82Ht4+tmv8sB9H6U/bLGy9RK77RVymRm8aIeUPkkun2F9fZ1UXktUjlOFOS5fO0O6ICI8PuW8RNfxEvp1Vr1G2bqfnjJLrX2aifIyjVaf2PPZtzRiZN/EHX2QhrdKOi4nyPXuYCM5bd82+zi6kuJ68y2MuIyueWiGOPV4IkCCHA3Z7Z5FS1sUU3cxcJ8nDAugLPG1v34U7/BDMJZD1mLiXJHYELGVdx+A/1U0/+6x7t3n2t+eAE9dIvB8omNLqLkckhIhiSuxgNomNJ6/A8mLnrD4eR8Rt11uv/qzfPzkNSZKD5CTx9m6+QJGZh2/s0Bq7oMJ8CSTy7G2/noyNhgMh+haj25HJV/N4jsR3W4HSQnIZ43kijwciLVLPckxOkGchOblQGN5qUFrt8xeI42aHaHJJXRZYf/4carTb/P2yjWOT1bobEpUMxVO9zo02nsMZJVSUKQb+IxV82hRyACJ4XaHdMVIyEoCIzfoiXl/kNgAxMEmjmIURU0I4yJfmMlZqHpMrxsQDCtkci08L04k7aORLK7AH413GxsJon008lEV8S+6hJqDqWoEtp+cwgLZTXqSRV2UoyMaXZ+RJ+6JKn5jjOF2gb0tic/lljnWlqlfrzN5z1ss7h8md/hIy5JK5VEEJUWbY+uizMVnt3jmtkt0jrfRBip6Kcfeyw4/evOjtLov8ZkHN5iYE41rC7Q5yE6AUcGrzqC3Sjz95efIraf5v8Z+yODhPFK2iWKIN0sxwV1HkUYc9ymYU8ieTn8YERr1ZBNlaEXCuIkVz2KkfFDqnFj4x2w0vslc+b/Dt4ek82VevPyF5PoV2OIa0yJdjpMPCscZEHniOpNm1O8wljtAKEv0OiFHjhznxtpZbL9GPl9Gk/NMZqepd97hxugypdQs0sBGtZZJZ6zEs5wytgnDOmur44zPLaDqsLu7y3h5HENfp74zIlDG8FUJr9tHMTPkchKbV1coFMeJ8zZGNJngsNSwiOuvoWg+UjidMN3iUGXfwVnOXnqa9931RbZ730rQ57W6ENLE6GZMtlLj1rUeCkUq48cp5nwqmR2mcnOk9Pfz0rkLNIJXGUsX2Wj4VM0Ctx1d5OzlG8xm9nMo/QEO7ncx9V/Gajfw7cOo5e/wzOppbrSe4+C+CqfPv0ktsJE8QUh2uX3fJ8irbXJak0xW4aVzN9gcmnhhSOStkdIG5HILDO0UulzkjqPvZdB3KFdk/P4M5649kaCYHN/B7jYwpGmcaIVMej+KFtBodZKTuaADj7Y8QskmNSb816BFQ6K0hiwZlFhnPH+Alc44snaVSuoQW/UV0nqK8cnrjNpFcmMf4MruGxSjMqm8zU7zEqGfppoTOdM6dhyQkSeJgi5jY8fY2Wu9Gyw3R2zuXkfKjChlb6fWPousG+B/lK+/+DAcPQiVNLLiomQn8TVxgwgSaIB4Q/+3D0Hhwgi1COWJ01DKEC1PQyGHJgjIYhkRvosmE43td1mNEUqoJx/4oT/g9vP/nIcOf5uTd/40bmOAPZLRRc1EV1iaPcFueJl+q0+jt83562+Rz1QInBa2Z5POVtBVk0ajQxwHqEqEoeuEnkw2N8KPmnRaFdIlk8CVmJ3oETgq9U4aJ+6yOHccv6cwP6HT7Zwikh8hHL6BlVOQ7RQ3woiiZHGjv0nWN3FlNdnoWrJEw/EoSBmKkxnarTqOeD+HoioXEcs2oaeiG0rS+U3o3FY2qfSpesiwHxM7FaxMjX5LxfUbFAoFpN9/8ufj9e1LKGmdZnuYHF27w1t4upOsp+2uipGXk8GnQOAYThZD36HnSHiBaEtoXDkFzu48cqHEB3IXeVieI7w0S1N+hZMnx5iZtAksB80qohmTtNtp3nh6l6p3mD+ZeQr7ZBfDBWOmTO/5iJ978l62/Wss33OdI0dkrHHAKhGkRDwgS0CBlVc0eq9p3Nh4h6//yNsUDo1hMiSTN3CdHE7Yw3dNYsdgakJG8hT6Q4vGYANFKaLKJl6whS5NUSllMdNXGbMepz56lXz2TvQ4h2Fmee7MF5OljMgF6paCpMb07R0sI48cWkRxm3CoUs7OJKTZtpiZTs6x17lAELXI5vKEgYmpSgzsHVpxg5Q8jjxyKZVvxwtCZKlFNV1AST1L7eZJtGIeSbfpNAfJD5+sXyWyKwwDAfSMiL0hVqqcnPL8XkgqnSYwW0xo91HMGGT1SQbOHoouPqnVpE43DDfRYhWn77G0fIhb7dfo29OM5VVCX/yg9NBNj+3tm0yWbifUYhp7FzkyXWCmsh8jfYjL6xvsdi9ikiY3cYjaxl5inWu1RpyYfQ8fu/uznHvnTyhn/j1GW2O9s8mdJ8+y56t8+9SXEhDm9t4GW86I2WyakdMjlG32T2YpazKWqvHa5YusBS0s/TBytIEijagU72CYsOXK9NodBCO0UO1gqUd5e+WbFPJ34IqfH09n38z99O2rpNSZZBk0HEI32KXZXSMVpekM2mQmygl+ybX30PNpiFNU1BamLDNS76LVfYOx/CFa3XUmykVU4yrdxjy+ajEMh1hhnlGwgWx2GXXTZMVcWq6hyVkMSVwJB1TLd9HtDjGNiNDrs9fcQ7ZaFErz2KMI29vmzJlHuSH9DP5iEYopNC0gzpaTjq8qeQmww0vw4nFy1RZSdHHbEHKfQA7g26+i75/BnxmDXApLeJ11Fd8T50Txz7x7DU6aJKFMrMREQYsDZ/4N71t4lolSiYnM+9m/MEPb2ebyyiscXNxPrb3N2l6D/FiWqyvn0EUsJYahUyefXyaMRGMjxrbtJA8pALVhAJMTEbJWZ3djCs2SMA2DlIj1KB0aAlbhBVTHqjBMU8r20ZwKd574FS5f+2tu9n7IbOVu3th4kyP5g1ztXiQdKmRSS1i6eED7+GqKoDdCLUTJjUFU6bbqNzEzgr7uEHkWhhDt6T6uI6C/Gpph4YX1JLTu9i1S6R5qUE7iPlHsIt26+bV4tfbX9C2ZzVqGMod449pLdKw+Xe86gR+RMgso6ghTy9JrBlTSNiNs5HgKrzvk9e+7xIM7SZUneOzDP+CEvsrw1CTy1qOkU0MmphSkUhfMCQr9Aq11hyvrffbN3cGXC18hf784ukc4js3Ca/v4ZPuD3Lq2hmRe5p57PCb2DYnLEZG+iEuB0zsyzksmk1tj3FBX+auHX8eZLJIyd8nmJep7Jop4+guHaD9kdkL8BmXZrXv0vRqGLoLdHmHYJtIyFETWTshjlKvY3duRtAq6UcTxtljbfIVS/gC9vo0mXjwth6UMIVpG16t03Rex/BOU86Kb6NAe6WBWGXjnsHstKpMmsS9sYt1EMeALIrGQW2NwYPkE5y+cTXJwab3C1Pg79HbGGIk3ghzR3vMpFaeJjXXiMIccT9PqryJZMllKtLu3kJQC5XSFfBjzkTseZXKylVjQXP9O3GiZ3qjD6fNPsuVcpDmw8ZVtyplZusObwHQS71CFnB7oCWy7OsRQxul5HSS7z9HJY8ipLLvhLeqbIXctfJRa923M9Di3NtYoFDQq6QlOHvsYByuH2d0dsrH+B7jSDi9vr/LjD3+XGSvHM5f+C5fWTuNgE7gK0+M5SsYijQHcbPwl09UKFV30TmUudp9KiuoiKK5oI7KpRSQsXMclcEWLwCab6yL5B9nqP01WvZOqtUjFOsonHv4siruLIr1DpL5Fvz3Ohas+L119kyjdoNeXkIw2ljVDa7RO3qogeCKa0cNxV0hrd7DXvEl+IoPbUVic1PDDEvWhTX+4geaW0bKimrj3bhg8GJIRH8zipBGV0VK7+KMMC5MP4Xg9PLaIRws0h1eQ/JDAqpFOP0jcu8V/fuFxBjPvIZrKJ+BTI2XgCt9HZJJVW8ijEl0xvtOGGG4a8b+u+i0gRWj34ekLaPsX8ObLSZg4J9v0TBXPe3fEYidRmhg1DInDNKEWojgjJt/5t9wz9lWmlByz+45yoHiAPcdhp71GUQCCC1Wu7ewReX28oUSh0sHp5eh2BqRTZXzxdSMFzxOqAClRCLh2TKlqk8lFNNYNylYJS1dpjBpI2T79XpbB0Caf15PDxHhJSNAqfPC+X+X01b+h60as7L6UjI3y1hSmUk3QVe/Z/whxdB7F6FJILyde5y3Hoqrdjy/VEgiDms6QygTIvkUY98iUh4y6OTxHMBQz+OpmwislEG6SCEM2yObbjAYOkrf5WNwLXqCbFvio45TShzn7znvpGRHff+OfIuliu+sK5g6GHuD1NTRxRTZsQqdE1Au4dEpi5/oyE/sO8fEPn+dzD6/DSp295z9AJTzM3laRgRGgeDZhq8bc+AJytYhTdPhC9GUqBwwyakBktNGvZlhs3Il1XWauY1LON2Gyg1kxCc0cTX+B/tqQzNBC0g1en9ng1YmzZFJzaJqYZcbs1SSkFMndn55EIS3UORXWdxtYBYjE/CX2UIQhyjdJZzJoeky2usXOdpfQWUahhJg6jKS3SJuHGbTTKMYtstYEY6UB3eYs5eoia5si/Cogph7FAtQHAyR1gV5/Hbu/y8SMhmtPM3RFKTxMHk6jQSeBx8qkGQ53KFSmkKMcUnSTTNpgqyn8v6L7KejNJsVqiN03yJqLSX85W1bwwgEBOeJoxP1Tj3Ny4hjzs/+RUHqNSBYzm8/j9H6ZbO4Qa60zPHX2O6zsnSFUGhQzFdr9NTTlflRdhOAFgsRPlgeWZRE4Gt14k6pxgNurn6Punabp2GS0Ksfmj3Fu5QVkpchuvUalbDJWrDBT2s+xpXvQlCOcPf+HrDVP8eraK/zK499iQivz+s1XubD6Kh23Ri5XxNJCLCrsW/44L5/9I6RwxHh2isnqI3zv8q/hjWQypkkqLeRMqSTaIobvYrMXKz6pVIOceR8rW6+RNcY5eeQTPLT8aSr6BFp4jl74W3jB6xjKJF7/k1yr3c+3r7xAK95GjVbQJJ2252FIedJ6iSjqoOpNJH+G3cYmZl6MfwYcXBij07EIVJNufx3NryTzcXCSnw9TFSKuAFXVUMISVvEaQW+RubG78aOtJBOY0qfYbKyTMzNsdt6gOvkx1m/FPHXxc7hTUzBVEkc+zGwKJyUegDJj0gjPMRiqCqE6SE5ZsipmmQKOKhONWphPXyA4sEAwU03miyW5RVNPE4Qmmcgj1DzsWOggJeRQJzAkNLvF/JvPMF/+bSrT4xxSjnPH4YcIvSGjzojrmy8iTe1wa32AKYx0js/YdDdxp70AACAASURBVEh7dxJ7YBIp2yh6Lvm9iIIQQxf/ZRKxAB6kFWSzQ7/lsH9mDkvLcGOjhiP18T0tsSsmS5DIo5guENoqJ+/9JJdXX6FUOcLqzgs4oz7VzFE+dtuv4fZf5vCJGzTtJ5ADC22UxdkVedPPky6+h43hW/zw9R+gWCZrg5eJ/QBFdcmWbNoNHdcRTIkxbBF588Qs1iRwBpSyon3SJBQIsb1rd8WR38DNdej05sgVd1C03+btFYsnXvpT4kKHUMvgxzvIcZ9Rw0SOVIyijxpXGG27XH7FZ+3CPvY/NM2xOY3PfeYsi7khoxuLBHtj5Px76PeusRld4Xs3diiWDzM1naWl1HkjfJtyPo8l2WSn2/TqNu76DJW9KT4TfIrJjsyt7lVMLQVjEjdSLtboMtr8Kuc741yYahMpwp0xSUoekSm0aPfEb7yQx1hgD6gUYvrtMsNghJx2IcqhiN6immJY65EtjePGERMzDr32FrQWk05mpy2jlV1CXWEwVFH1Bjkrz1ilzah7CNOqsruzzXg1Q6u2wcxsnp3uKpXyg9g9m0HvBuMzQggzQ6tfT1AemaygWdQTvqGmZgk9IcsxkxT8aLjD/v2L1JtyUuMZedcwLZeqAHV2qlhake3aOYysxDCok9MfwYo0/v59v8hidhNv4zfJZGwcscGUH0DN/RLlyfew07vMqXPf46WL38BKa6RMmb5zC40P4yoXsLQqfthmZO+Sy8zSaLSF94r90++lolcSZ3S2WMaMspQzFu+snyXwUwxtm3Qa5mYquH2HpekT5AuHOXvtT1lvXWSvs8HnH/51clGWlldkrXGBc9dfJVdMUylmGLY9Dh74MI3uCiP7FoNeh7tPfI6XL/w59doNdFmiWDSwbcF+O0DoiTbALlZKvMmvUMnez+ZOjUJO5v23/zR3LL+fnNh3t1+nXfsXZNlBSsRQt5Fa/gL/6dVbvNP9JoQ1hm6bkdxGcisUM+PJA0DT+7ijd8ESqUwF1bpFVp1ja2cXzcwQRR5Zq0rPrSeiKklxyJj7GI16ie9DCVQy1et4vQPMzx5kc/cUziAknbNoNGUOzN/BpStnGF86wWvn5jnT+QjeWB7EtVAV/FMTV0R2QpdxtUsv1HBlARAQUnKFktSjJYxnApDqdzC/8zrBoUWC6QmkTJoJdYM9fZwotsj6nWQE0olF6Dud2O1Q/YS+v/zmU0wav8uPnvwMd4/fT2nxEl3n+0QCE98+yspGgSt7b+Hql5DTu0nyot/Yx8gVyRA/aWF5oyipxgraqCGMf+iEikmgNLFHLWbHKwQjmZGvMfI9oiBIlimVsrhN9lBFS6reQ8o6pFPFBEgbjIR9bpOifBc/+aHPg/4vieJrDPsR/sBMuKB+XSdr3EFm6Ze43LzKbPlDbA+f4xuvfBHfF8y/gHwloFGDXnfI+LhIWOwxGsai/YcuRZTzFtlMgOe4SKsX7opxesSFNq47QUpvEMifYq//aUaSzlvb/wUjP8Obl76BOxogu1Moqg1Wn0J6gqih89Jf32Dj4gEOf2SJaaPExx7Z4J4H9lhfWaJnpzh/WibuRpgFm/PeeWTDo5yL6BrCrapSMpZw/D5GrpGssNPOXaQ6GY4Pu0xSY91eR+sWWZh6kEvxDrOltxm/u8SfnpI4441YNmxqnkrKUMmUdvEx2KrHxHERNRxQzofUtrLEpofgTGtaEVUJ0OIC/fYGVnaKWOSXtIhD1aNMKfPkC09ghx2Gwf1cWPVYa64mZGihzxwrdvFHB+kJum1cIpVu0m3tJiv3pnOdcvEe/IGE796iMtuk3Zqi1XMIhG0vI3y7teTKmbaK+EM1wcCLPrAv1ZmZKeF00sSRwPWfJ5uHlDmJoZVw/Bqt/k0UvUpk+8xlH+Qz7/0kR8oP02+9Rf2d38JQxahggdTE5/Dyh9m2r5HJpan3L/Lt5/+QtDWDIoLS5i1C534azgp5a4HRcBdNs9HUMXr9Htn8PIbpglTHkI4gyW3igcq+2X2cXzufmAGDIEY3giTq5PsDtFDYbTRutp8nUD2ivsqjRz6B5KmUxt/H9c23ubH9dkIayWdyNBstjPwSkrKHorgEkYtqCD9sHnvYJAyGCCao7fWxtIXkNbL9dSaLFWznKgXzJJ22Sb7U5BMP/QL2KEOOMeasAvUbf4PT/zqK30TNvIfJ2/4lu+0hN4bf5ftnv0873MKNN4lt8QCcQPIjNNVjZLcJ/RS51CF87QwZ4zCd/gb2sI+i6GiGmZCLhbBK0EnyuQqDfkA6bZEzamQKDoPm3eTGh+w0riSunFxmPkFNTVXvx+lvE8glTl17H6vxEsPJJciUkY0YxdLwtRTpoIVwBfbUHiNtAs2TcSSFKb/DjmpBJIADI6RvvIi2PI8/JdIVJuPWJrvaAjEpskEXVVZFgx8kkQGM8ET10dWZvvptfn7/Np8/9Ekq8yq29xlsfyV5SKrdE/Sj/4lznSZXm39MXz5Lt1fC84sM3T6KMSDyU8kYQxSGMykdKYpIm2ls0XRSfPqDBinFJKWl8eV31Rn4JPSgqYkqITWcQSHZHtcHPfIFhbSe51Pv+QJXrv8xdy78PBmxGKv8M3pXe6T1UZKOcPwCzmDIGCUm7/gSO2FMVjrG99/4fd7Y/gGh2kpuM1bGptWIGDni+x3E8UXKRKZV65LPWJSLKrmMQeh7SNsvPBQP7U1GGYMg20Zx8uTHP0+2/Jtcrz/H5ug0LXeNH7z2AgEe48XbcIZdBmGNieoEfs3gjWeucOWNMvsemWNSu4MDUwGlqZjXL4T4xT4312ew4kn2ZzRSlQv41suoxRp2eog1MCga+2mEdQqiRxhJnJz9LLOmxcGxp8jqTbqJnClDY8vgrb0NPvVQBUvReOLSFb51dZVxZQFRudY4y8R4kZEzxXqznigIrSiLEthJTklJCyKZINMWMQ2PyCkmnVHLHMMUEqShxE889E+ZNtJsbn6J8eVbDOz3s9e9i+cv/Qk3W9fIV7JULJ/hsEhvEDE3cwf15lsMOl3mxw/R9q4zN3t38qZv1FfITa/S6VbodRSGYvOrC5S5uEJBLlNMwr6maZNJTRFF40jKNRbKBk5rnHY9lyyg+q6DnO0m7YJ2J0CxRgkbb96a5vH7/wcOTjyWINFb9RW6retMVo+jpC1qIgojp3n5zNe51nmFhr3KgYX3025eQrJu0K5N0Ao7ZLQJ3GGPTEr+W2G0hGWJ602BoYgMEaJHFQzFJhimiMXVyH2XFDQ5JaIFYDstJC+HN1TZda6iZG0qwSR3z3wMX5LJVma5sXaelY0zaKaHoeQRzuQgW8F1bqHrMaEszG4GpjISIoRkDOCFQ0JJIggzCQLJdveYy02Qzm5Ryh2l0TJpd65T0W/joYO/xrGDd6NKXWQ/z9rGKwwGHdYH57j35GOk2jneWP0jnrr+AzrKDVTPwAt0KvlJDDJ49oBMvkd9R+GeY59lde8VBkFH3NiQoi7NVpNMfjyR80SxjTsyMUWFdGSQzQrnyiaaWkGOjyXIr7W1G0R2mny+xGbtJpP7pjBxWbme4tTWT+FXFRrVowRKCc0MIKXjKynywRZ5EYORTDYti0w0ohdWmIpW2JMWhUGaUHWJ/uo1UoUSwVwRJS2RzXepK/uIJQvRS5EiHSkYMBG+yUgaY1M/gi6ye3tv85XDMSfvOYEbD5BvfhQrXMUfaXjtEvaBX8eu3MFffe8LdNVXaQ/E6y7AqBkC5RrEOYgspFDCFJImIYRIZRk6HXz0BJgg8o9j5RJd91aCvlICccMZMT8/RRD3aLeFf1pj5NhoikcpW+FHPvLj7N1qcN+RHycTjfPOuceo+jeoZDq0Bll2HYF2zZCJZab2/2vIHCSV86i3bS423uSHF/5PBsM+6VzAoCfh+UMqlSWCZCEqEP9eQjoqlQW/3EjgDtL1Fx+Lm94paprAFemU4mNMTH+AfXd8mm89/bsJfWGt9haOMDLl+kzPLVG7KYb9TZaXp/D2DC6dvsE7rykcuPd2NPd2+q0okZPEsWCarZGxXkN23mJpHkqpcbrGfsJJH8nYYSC1KYSz9OQhhbBITpvlF37kC9Tr58gXb7FxKc2TTxtc2exS825iTmiM+7PceTigP/4Cq8OX0JRZTK3PTKZGSllgZ2eGMO1R768gjfKogUNlLEez12DoWVimoEb30OJpGvbVpBeqS1mWJ+b45N2/gTr0eP65P2T5oMR4+XFU427+9If/hGvdl7FKCuN6CjcQDQqXubkj7O29gxqluH3/vaxsnWF2/kDiCxl2fOTSZfpDlW5DSpo2I7tPvpRKepGl0gTNXYlMZp2ZmSK9nkbczfKBxZ/m0P51ymMKw6DE2QsGl/YusOu/RrPbJqMaiTEtJ0/xMx/6XQ5U359s/Nr+LdLyeCK5H4xG3Ko/i2bt0h/FfP2ZPyAzJhE7JXIpAaDssH5LZijET+IN7moYqpyY0VK5Em5TYXpJYqupJqRf4ZdI6WkWZpe4fvNaYucSV9NsNkM6pzNyWihyBbsOffpIls1MsMCnHv0HnN+8gMuI8++8QSy3yeVV3EGKtKWwYYuozs1kBmpmx/HcAZYbozgG2WJIrbtLKOcIZIVInFCNiILsMD2tEfhTbNfdZIOdkjV+9Ue+wcbqLrOTd6Cr8wyjDdBsfnj2O2y2TvHY/f+aN69+hxeufg3XNjCjDgNzwFRlPhnID9o90sVNahsG993+KfZ6W1yrP0VWXSKt2Wxt1UAroWo+gRinyAb9fj9586fSKpOVQfJgL6kfoZBOc9vcMtXxt2nXPd48b/J2/WySrb26EvGDvd+getBgJzODTwXddIizJh5pytEq1dQXGbf3c0H+FUy5QSMokYs7dMXDUnKw5ZD41BWyvQh3n2g+RHg5oY/dTyzAodqIONSZCm9QaT1BQz/Kdu4h5MBhvLbF/7Z8i/c8ehdKkKd3RrANv0Q0NAjDEvkT/yva5HSivvja059nGEj07RAzLWbTXWIpjWe/e+0VYqFcxkpiJ2IwGEgZ+s4ekp8mJcjsepM4SqGHwi08YHq2mvT1ncDGsEp4o1sY8RSWmsF3tjg699McPz7HQvEjvHnqn7M0cQrND2nbPh2pzmi4zPL0b3Nw+TP02eDK3pPML72XQbTDV7/9O2xu71KqGPieysBukklNJ4Fte9AllxPbXyURvg+7KtWxEtKLb38rXtl5mfOtV8iZD3LX+AInj/2PNLnAG6df5oMPPc6Vy7u8tvIfuNE9RWXWYrjp0xx2GZ9M01r1qd2qs37FYmnpJD13RH+0P8l49VYvMpt5np/5MYmHP/wA1UIJaWDxe985wxXZQFYb9AODMb9MkO4S7wic2TSf/uAv42yE/KdvrrLZ12lGQwbDFAV1kwmrwUpvhrnbz1Ja3mRx831Up3ukx08RpUbUazG+ewzXgI67hd9zmCjLlMsWW7Vd9uoahl4kkxuix7N0vHWC2EaLRWWszW/9wr/Bbcq88dYzzE7czd2HH6M1epVnz/0xr107jZqVmVANnFhUt95VQArvgNtXWR5bxsyHSJpOt9UmtKv0lNOJEzeydYYjUSh3yeTEycNPZN9KNI9lrDFeOIRrZzky9kFOzNho4VfIFDeJs1l63X/IRnOZH176S1r2FcZMhR1Px4vyfPbRRzmQe5CxzHHsekC1UBTCzgTOWXMCnnrxP9D2nqXRVtAKI/QoQzWvIMc2rbpFnwyxP2KmuJ+l2TlKkwovvXKa9x78KXo90dj4PXx5QEoRAWsIpV2yxiJRNESWBb8tQrc0wtihOzQSuVHTbZErTnJP+RGKRZ0nz30DSTFpNneojOtoqs+gbiTyqJ3oMkpvCU3voWd1ov48jy7/z0yU+ozP96h393jr3A4ru+v0gk2sTAbV2WX/gTSb2y52LD5YwCBkceoIs/kP8vA9P40utbGieep7K8TpgH//4q9S3Z8lUjSunruKNNoja7hsCg9zaFHJLBKMAvLVVTZWdOYnjqLnVa63n6ZkHkAPh9jDFNutHrmslkRBDMuj29RIZcVoRGVuaQe5/WmOjP0Eaeki+5f/Bnl4mn5HNEn+Idd7d/P6Oy/zzsYm32/9HOXJOdzJArYnKCxDyKfw1RzlcIWF3jYz5i9yvvLr0P0kNbNO7GdxjJCUn8NWJMKLO+Sv1bAPGUwWI2qpMqG5nJCXY1OQnjWWnZfR2+dpWCcYmEdwgymOt1b5yYNneWzhQTJj4EZFmu01gpHo4h5Az6/SHli8du1rPHv2S8jaAZRMDYUcnqgIKqPkASh83aalJYZE8Uv4e7zQTJIGdg8OLBxhr71KFFpYskWz1iRfMIgiA09po+plDFtjrDTF0tiHuG3hk0xPmbx27qtkc9NMF46zu/EKXfsNaoNzaNyO6u1j4fBx7pz/MF68xpvXVnjpnT/BCd/ClTW2d7qMT6WxR8I30kr64EJ6P+i3UIV1UJLQMwM8J0dlrIx0uXkpfvXKV7l083l+8qNfYbDtsTizn1c3voM5lCkcrVKQK/zg/F9wbvN1nKiWzHaGbZtqpUh70KK+PsKpp0j1P4S+cIvG5jEq6lOcPHCRn/2JCTq9e9kNKtS7i5y7tMTN+jUwOqjF5+n7Ao0DkZMnkmssjB/j8Yf+CX/x3Vu8/nod1dlC8lfww23yY0U8ZQd7UME82EPtP0A+vZ+JzJsU9j1DHM2ztVcnXzlIqx1ie5dwOkMOHRgjp5tc2W0xuDWOVe6jWA1c+QChvwmuuFTIOIHDof2HmC8vJBsj19a5486HuLp6llNnn6Aj4hW6SkHNJiFj0QKIgxKhusOwrzOTO4AT1EkVxMZQQpZV7OAqxbJMtxnTHzpkc1Ucobx0hclKToTgmM2kGvTJu36JY5N38sbZr1BoP8H+8XXq+UW2Oo8QZu8h1H2urXyRG60+9iiN5+ukDI1HH3o/RdGTVg4hSRm8eEC9f4nN+hnePvMKsTgRugNSKSsJgOcKEq5bJ3JNBt08dyx8gAemWhyc/jP+xfn9HNC2efyu32O3e4K/fOGrNHmLYbzJvsUTrF9z6I6uk6kKo7BH3K8gSU28QJzQdNoNGys9oDpWSPy6nY7NoKmh6CFua4Q6PsKqFii0U6wjWHoxjGSymsJk5h6OT36cTz/4UQbK/5I4Zzwn5JA6QVP+In9+5jtcqH2fbMZlMmPR6+u04gHO0KEqpxkZZhJ+vf3gfcyWjzAhsnzbPoWJiFdvfp1Tp19BMcQST4zFhkyUTBr9S/j27cSpIa6fSZIOw06X2IpJxxZFs0ydJorkJl3mWs9PTitRNMC09GSwrqgCHeUxaUXcNvePmJ16gMatU4wbX2c+tNlt9Nly7uXEA/8Hl4PL/OX3bvLV16eRKwtUDwaM3DYdLU8+mmBUVEl5PVpmlSnvWT7U+z2eL/0+7eA4fuwlLEdPNRNCdLTSR7rxAtrcCcbSHo10mWFxilhUH/URZpRi3P3PyC2DbkVjyCP4gcr+2gv8wvFzfPzOzyZOXZGBlgVIQQ24dOscuTGLprOJr/T5i7/6Y5ywgSdwo76Paum48gjd0VHEXC520FKC1aJhqS7eUPiwbXqDGqXcISJ9HT2uoEkyW7VtLCODFCmEioeUEa7pEoeLC9x34jNUsrche5c4fXEV05jiPbd9CEYGm/2/5vTVM8zvuxfbbXDn/KcxRV/fL9CordGwGzx35ct0+kO2Gm9SqpZwB4Uk/zg9ZZFJ59jcrCVeFlHfFZzDwdBD1TJIr+0+FT/z8tdYmDrGe277B0RDHUda4bUbz/PgwuN84akfZW6syF63z1BdRbaPEAYNBq0R09PjdIctunWPqJNhdesQs0tdlI1pPv/3vs8d+xZounfx3FslnntJCL4tFFNleqGMZoBnfhfJehnFy6GJHmrYopzPkvGOMbikktJ/yNzsJjPlRYrlHKtrMVPLOba6I85u9bjy+p2k8g+ytHie9NKTWKkF1jeb6GmLvlBOhT5+u8DcAR+ZHFd3r2ONcsSaiyzw4dYEUdgkFCQLz8NH1KKylIxyoq0cDF2mJ5e5uX6RWB9iRwGmVUQVczHJpljMJQ9J1erQEmSLyjzt7jqpgoUiF2k2O2TyHTQzpN81cdyAbLaUuBXERlg3BMPNT1o4aap8+p5/xLQ5y/bOacL221SzW7jWIwzjLD2thxcqNLpf4p21ENdLEcsidDskrRsU02WyRQPHDWl2uth+JxFVC+6fKsghZhPxXTRpGkmykdQB7YbDj9//ReTIIbP7B1QqPv/uYo///naXzPyvs9O5j9nFO3nx7Nc5dek/Mjk3R7vVp17bJFPNEolqVT9Dr7dDIKIWmkIs+ShkMY0cXrSRFOkjJ8socFH8Aul8FzmfokKKdtim6XYxHJWl8hyPPfSHLBbFtewCzv/N0ntHWXaedbrPzuHkVKdy56RuSa0creAg2TgSDBgTLtxFHLjjmWGGdMEwMB7GMAPMJQwXm7sYBhMsY2Njy7KNLNvKudWtzl1duU7VyWnncNe3NUv/akldXefs/X3v+/s9z/DfoPnnWd2KacoR+txf4Fq38oUX/pjznX/KcpSCQCTCrlFynWq+wo5YKImNqedhKBrz9Xk0WURpbHa6LbrjHpqRJxVdbd+hXlTRCj3arbnMTyvmjLqR4E0meElKLgmZq8+z5m5kWcGcDtPIQOiag2iKbdvZi8zKyaiGS12fMF/6Hg4fup24r1IIx+TCV+j0dMZ6g4fu+rec33iZv3/mq/zjudN0i/dx5OAVyuk32OFmfOkhxrk5bONl9tQbMSKbt/ffzWblUVatH6Q6iFktWBT8GpZoZl3aIz7/KtLB45hz5wikk3RnljPyjSIp2MaAyugfCJxTxDmPvno/Oj1mXv8b3nvim9x2/NGMlVe0ahkzUDRn/ux//i7Hb2vS8/a4tnaF4WSPkAlTb5iNbXLFHG7iYYlcoStegQH5Sok4kNCVCbFfZOqMSUVw2a1hVYaU7AamltDqtkkCJSslpFqCXlaIdahHJjMzFt4ox0PHfg5PUpn6Pe44cZq6fpi93pQ39/4BJa/Qbu3x9qM/xu74MtXKcdr9VQZc57krn6Xduia4URiij+wVcF2RiRURIIuCVWHodAgSBytnMZr6GfZM+uLVP0mffvqLfOC+32C5ehAlbfDy5p+xMbjK249/mP/7Hz9MpSDj+jqS1sEMbySMxwzbE6r1IpIW4k8Suqs+11duZHGhRiXV+eC7PXYvH+WpM2M6ukeoT9CcEzRn28w355Akm2H0HGHp66hhEdKYiBRNMZluVykEMg/fd4xGUybyc0CVc5ff4PAxkdDvcaXV4+xzOSJ9jiMHX8ZqnGXoKsSRmoEBpuMhRaPB/up76AUv4o41ptIeytBmkk7BbpOauSzuEkyDTG6t5cVxPsrenK43zqQzwkuANMk2f1FkUi0fZDoc4UcjDN1GkUyqjYStjT6ypGW0izgTkRbwnYBiSdSvAroDJRO66KqB7/qZYlBsDsfBAF2rUc2V+NFHfolwN4tJIasFFkqHcI0Be90zXN56HcX2kXidb758lVTOg2oRhA4FS886q6GSoBgqU2+CokIcQOzZGHrC4lLIeBQRudXMjxHjUK8d5ntv/HeMxxOs9c+yoVzh+sThJxYO0Vv8IdxknqX5O7jUeownXv0EkbxMKKmMOgKCGWJaJlqoMR5vEEZatslEUsnlq1lQdjRpZdcjLbEZ+TKJLDOjKXgiQxomYnFJF5ein+OBG4/z4NFP0iyeIPJ2GK/9T8LRZ7ncblE3G8we+T1KtQd48vzf8S/n/zs9763aV73gUyi7xGqRFTHyUxWc6Vh0EzJoSj4nqCCipywh6UJMnyILSWzgMlvLUaiL4LZKSJLNpCxbYTgYIMjzAg1RrqSM9DR7iOc0jWHooHni8+GgaDqKZmRxEz8acnAuYLHyAUzVZD5/HzO5w8yV9rHRvsjqaJvbD+zH2Q35x8uf4n99o8ZG7qPcUvsOM/aXuaB8Px35e0nze6TWLn31FrTA4ub0T5HjS+wZP0POTzmXF+5hhZkoIHdxndVL10gP3sm+ypsZXuxi8a4MWycnOSq5a1S7v8dA+ynUSKJj7KcW9Ch/52OcPvYic8u3cXTmGPON/TQrAjuv8OTTX6HvbJPYIe3+XpZvDKO3cHH9fptytUgopRiRRRqkDJwRjeYMSSChqQLDVmQw9jByEv2eRbnhkTNF5lV0dmMm3YDEfetlWV+qsePuMKcqFAv57Jb0yz/817x25SkmHswY89xy6B04fsyzlz6dtVx8p897b/wYT537OyikWMWYr337i4ySDaq5SUamcZ0ySHna/csZ9ceUmtn3a6u9Spi62KVcRrxWdQPpD7/5i+lwcI0P3f07lKwJqnQjjz3/H0itEYdLZT79/D9RMO1MdiLFIUWBRAoMhh2HXF5HtRMiP6G/4RLsGaAeQDEXwDnG7qqGVd4l1QNqSxscqbyH/fMyx44eYntwlZcv/iNt83WUSMrW6qa1QKxu4ewso4wfJArq9EYBauUaKRXyM1fQ0mNZiDlRJTbPmehVk8P7n8bOXWUsgrKBS7N0iHCiU8ppfOT9/5HXz32BsNtGzfnUzCVevL7DTvgsY9Eo0AqEbpBpAXM1i4k7egscmaTESZJZ6y3bQ1YCxsOUSvEAk4mTfeBzuZks1NxsauxtdxDKMkNsUhHeQoHw1pDlSfYAHAhOmXCdBFlDkzj1s8K48KLKqgChWrz91vsoSXOUjRPZPOPY3AO0xq/gTtd5Y+VptscvUy2vc/lqjakfoRji9xJSzOt4zgDT2p9JuQVy3A8m+NMo+yIYmkqtkWbKAyG9Hk76RLHE4vy9fN+dv8La1gUOajN8deOvOVK/lzvtk/RLZfqTKyw2TnOl9fc8e+W/E0g34MUSoz2H1BqiMkvs9rByu4yHeQQjLUwlzFKfONYIPEHm8bCimcwo6KEzo0vEJgwSn5pUxjM9v3i5VAAAIABJREFU6lLKLftrPHT4L8lpR8nbEt5wwLj9NOf2LrBY20fzwCMUBQ+xtcZjT/0c214b1/U4vuRTLNRpuyVaOx1MXc9kPYpqoMgahXwJ1xuANMrmh+OxWLroEPjsX2ogmbts7whYp06+VMn6raLiFYdWtgyb29+mm5YJXZmC3GAQX8eOa/9b6iRlINcIP3tACDxTTp6hbi5y89F7qeduY2n2Xra7r3Op/SIL5SJRz+fzZz/Dm1dgZfKzzM9fplL7DGeV/4tO9P0syLtEaos9/XbyfkLd/DYV7wJj+W4Cuc6aON3IBeb8DjOvnmW17dBfPMXx2jXy1Q6vBR8GO8ESgSB1i4X2v2aj8Zs4kYGvVshtX+SGlZ9lYd8OUqGOpIhqXcLizDyOcIsMQ1xPRipEaJaAr+pv1epCn+lkCFKIZosFUg5v6jNyxywuLRE4IbYp6pRFtltTVDug15Mp1XwKOYvQExZBCacfIflKxi4U37d+oDCX62LpB5hMe/zAOz/MG5dfxQlt5nJHefTWf4uTXOS1y99iu3eNSn3CfYd/iecuf50XrvxDhmlbubyKkZuwtCTm5TKuM4usWbSHb2azysXaTZhSykZrhUjysIoWqAqJJCP9P9/5pdTxrvPI7T+D771AJfcB/vyLv4JkTlm2Xb65tY6tWKRxAVmYt6r5TAbtjYWfKibOMDQqXjfGCHLkqjpb68dpr70N1/epLV1i2pvhxI1tHr3nx5ifkWjOLvHq+h/y0vkn2XFbGLKXhSBzuYO46QUmW6cYvflefOkyI69J9dBKplLM5zeoanchGVeIkhxbZ4+wnQ45eWKDmJfxpT62FXOg8jA3HXiUqytf490P/TwX3/wS5uB5VGuPO+88wRs7t/LilVXe2Hoio+uKnqSY/xklse6fIvvCcybyU3qGwS/kPOoNLQtWqor4QqW4UR/LWCTw2zRrKu54jBc3EeQhYcUSGTFDteh2tjHzYlYSZQ85QboVy4MgdjDzKnhCgK2iyWUWGykFuUnRuJFAmnLniXfS6rUIwrNcaT3HyHMxpT7rW+IB6L31AIwgZ4qfYppFXqLEQTFTxiMXT/QlY4NyuZl5eS1rQK1sM5jsMRzGRN4+fuTtv8zW7svcf/p7+ezzf82jJ34yQ/YPpzE73Vc4fOAGLqw9xpnVzxJGRxg5MZPeALU0YqF+L9cuP8nSsku7lWeqFEm0MbGyiyotEIs6XeKh9Y6xlD/MRApYWjjEOFnltc7LGFGEbunM2COWaxofuOvv0FKxca2QqimWK7MyWieOW8wvnGS6d4k9xjz2jf9IJ1zJNqdFRcc063jpASaD9ezkNxqPM5CApgsBkzCliROaqM+VmE4EZEEl9l32Lc/gxuu4QjvatzMEvDhVTqYOulokavscvdnhalekBBIK6RyOsoIhzWQPUmG2E7nOMPEz8oron1aLEcu1EnOlExyYezv5isr6+mU67jXcwKQ/3GZ34uE5u7z68j3M7lsi33iMK/q/Ys97iPl4zEBymQS3MBP2aFqPExkaO+kMplRmaBxlFBVoRK9jvPY6W/YhhnaZU+Y1bsy/wbXWA4zKNZLcHFK+R3P8Ka7N/RxuolP3Ldpn/oT3Fr6ClfdRSzoTVUAC4mwBpCRSZurzQh+jYFCuVgl9ATwQBrc0I8WPxn2MnI6RWLhTN+tGLywsEAtHSEW4QFI2tiL0os+gB9Vako1gAs/CE7DRQAi0dFBjQk34imUWhR5EuYH28DxHG7MMpwnDKKZmV/mRR3+fvvMcm50tzl55nFxeplZ+mAvrF9huX0MVYyWrn8GZZXOG4VAsxWpiqMnQvYZKgX3N04x6O4wmfWJZSNlF2kFFUhSk33n8x9JOX8hi9oP0MqM94VW4jGxIHK/JvD7aQBddwmAhG/w3SwvstFeIPUGXEOSzPqV8DhyVXjfHkWNdpq0ql1+5n1a7RuPUNYa7B1k+ss5dN34XteIMQTClK/8e3e1FWvG3MfGyLWmxUqXXzuNu381g3casrbO9t4/KcodDR/domDoPnX4P1zefJ4oj9q6d5Ontsxycr2SMtbF2gUbVpirfym1HH2G38xz33fmTPPf8f6Y6+jZFrcINNwf0S7ew13sXX/3mM+wkL6CmSiackcwk++9KnpzJWA2rxLQXYZkRzaaCbsS44rQ7FDEfB29aIZ+fMlvRkUKXsd+kNxqCKmIIRhacbe+1KFVy2ZdE4IFM1SLOpo0uaDGzuoYnbo4CEe73skzaoA+uvM1C4SbGvtgyb6CYIyx7guZanFtTiKUYTS9kaHExibfNAFkaopiJMGvT75NlJ0X2qVhtZL94UxsxX68RhD063SHDQYlHb/tupk7CvTe9m3957ks8cOv7yZVVeh1xuh7w6rmv03MF2WaX2F3EE7y86SaFGZuCsYAsnUeRRowGOql+L9vDZ5DMNjlLRvbyyJMFHr3zZo5bMbJ2D659Cxuty3x99TNstC6hSDGNskulkLA0864MYvDIHb9EHKtUPJ1O2uXq5lM0G7eQTyL+9tXf49LVFzCsNrW6nsE0hdRcV2dwxmOSRCyYvGwWKMTsoqmgagpjx6FQKGb1KCKNJBTVRYNY7mQ0oN6ecOEGhCLMK+pjkk46GDE3n2PTH1O2dUqShpNM8EI7gykM+iOKZR1fXItVk+koolzyaDY9gr5Qe8YU63aWm7Ulm3bUZ6vTo2IsImkeW9cMHOkgC5V1No1/w7ngYQ6NPs8t289T661j1PuYmsvV2UXWkyV0yWTV/DCOWqfkbdLe3mRfEnPL1lNEBy4y23RYbrs4ksLmuMTlpZM42j7Oz/8YgRazdPUFhv0/4+4ZlzROqcxYdGI5WwL644C8KW5wLl7cJU11dC1HsSjGLB6yrBDHKb3eIJsDijmeUGiEskejVharZGZrEkEcsLlpoRdipn2DakVguaYEUYFYCvEdL/Nnp1qArwqb4YgDpUVSjrDTv0RTr9KbBkxkiByfGxYPZ0H5WA2zP5c7mGGaKTh8/EmKGeSZae6hGQpe0swweI4rvs8pYbxL3qxSyglsXTubTQpznayIWqGCoqpIH//Se9KN3XUUJcXMX2b7ygG0gopVqjGndNkkQnGnhP4Mqj2lXq6x0+qgxvkMu4PpU8zb4CqsbW8zX2lQrbS49Pz30WodxV54lWF7mcq+Naq1mGTnI1jVr7J86gl2Xv0Aw8XPZj+EJCxslsOwdZLulZtRzKtZIX11Yx6jssqR4xc5br+Th2/7Lp7e+ToFK2FGfid//vinqISHqJRfZlh+g6Jd5sjM7dxzy328+tpTnDz6o3zjqV/jptIuZTnm8P4ynWKBYvHnuL7W4u9f/X8z6q8graV6nAltJFfMq8RxvoTTtyjaJpLSo1yTCSMxGxFIco/Im6VUHtMoCD9CzHZHpzsaZdQO3X7rGi1gEuIUEsfiDWtkH2LxxQhUn1iJOJpPiJUqTugzbIvTpklIyDASvgRhPBxRt+vkzYRqfoLhuZxt1TKfhGVWsmhC4rko0hg7R3aqdIOQ4UgmEjghf5KdCHVbRg5CbIo0Gjp+PKTdjijVGljFw9yz+ADXr77J0olD7C/NcXV3lc3+OS5vvIFuiwG3+Ox44gaEeMbLeg1FcTmwv4s30PECF6t8gqvXBYi1SGNuHbonuffkBzl27K8ormwSut9H/fQf0e7s8tcv/RavbHwDVXFoNkMMo4zr1LM2wkM3/QDHDz/IjJ/D0U1eXf0CWl7MmRM+d/l/Uo0dFsrTrIWz55i4sUQ1J7x2CWGU4rmCpadmUnVdE02bJMvrFYoFAk8YBq2MZC2w86oxIV/2GXeX8KIuThBlc704gdm8T3erQlDbpmzkmS0MGDtlep6CKpWyUYiqelnTglRHS0IaS5vIHKLbF+2NPVSriOQVWDQK9KIOHafLgnaAiWpky8R2O0dcqDKcfACj2+Yh59M8WG+x1EiZzOucGx3mihsw071Ku1/mZfO7WC98mMTd4sarL/H24r9weHmTs40Kjq3x4UaHXblKZzjDE+tTtHaVC9Wf4OLc27hj/fcJ7GcwJdGphqU5sezwSEIHOXEzDmgQSqRCzh4qmREuVxCjKZkwjrMYl2huyapO5MSkwsRuhGhKihLBUtPMqNvr1yvYRS3LUq5ePU8Yt0nUAm48ob23ncGVJcsn0Cc0tHlmywNSI09v2kabFnD8Go7tMG7LVKxtcpaOnhe/3ZRpr4gvEOWKaHpdYzZ/LJv7d8chVq6Oak4YTSaZfzhJB9nvWsA9xINZPLCFJzhTAMkylmUjffxr70gvXe1QyE0xykPGF+qEtkTZns/cBkZhm/E0xosq5AopplxiPJ6iJQJtBRPOMTfToGTJDFZFb3SbmWWN1pUFhlffh2TvMZ5WMWZWyS2uMLzyQeYO/BPLSz3am1Xk/DpTcTQWdTDHZLi2RHvtGI2T15g6FlFQIldfI18bUjBvol4+SqKfRbICdi+9j2H6V6TjHjVL7LxjIjdisTTPQtPI6jal+iwvvfA1bl9qMOs8zdEjh3kNmYPzv5Zdlb745D/hmutEirBfhRlKJwwUFKmIbUO73UUXURXkrMerGSLOMsLIK/hjk5KWI18QcLmY9bUCqjnkQHqYiWoy6sT4c2ehYyIYTrJ49WkC2FoiSmRSbYdkpNJo1rJc2aCjZ3CEenWBEVcz2g6xn5E+xJds3/Im6jjP9tVDTJURZvpOGgvbdK73UAjJVcckhTMMezcRqrtMBiUCz8ne4rFk4CUjCnmTnFSmub9Fa7PA0OujUSWnWVRKdcbxeUJvOdvCiQ+LIXwYhZrIPWc9S7EpHLpDxi2ZKNfirgNF9iYSiBiMKvwnBxiHIoAacMR4G99/73cReh/FX9Npub/ALfd+kmF6ge9s/A2f+dY/kQ7HHDg+yja4eXeRobeO5y9QzklUiwbzMzP0xn26gx5yrGScxnJlhKbXaLU05NyU6TSh2axQLbTpt04xCq5iCEZcJFSRUnaabO7U2J0dckt8hJV4L0O3j5yLLC2IB6Gg0rj4codgUkeKp2LsRamaZ2dzm3qlgqWk1MoJgT+m58xlrZWRu4euphS0HH7PRi8MObSQsra9n5q2Hye+QEvEPUKHqv1WDa0b+dQLRaQgQqyiVto3EFkV9u1FPMxj+Msp712AmXKfi/rdfPrNFW6wIm6slJC1XV56weG58KNUd17lQ7VrsFji0NKIlWGZsVmlMZegJZt09kK+eGY/bz+YcHUt4fn+TyPXP4NZ2wL3LXRcM3eQ7Xgluybm7DibjU6nYs5nZBGS8dBhfq6GmR/jhgbtrugry2hxiDNK0KQinu+SrwQUymLWK9QVNTo7bfY1jvC+9/8aXsvllYu/xJHDOZqFCn/2WJdRr0WUj7CMAKucp2IOMRQ/e/C2diWSaAZyIcNun1JaZ+7wGpGk0u6mxM4MkewgSz6yvknZuAd3Ij79uyTC9ZIfZ0uwUMxtlS6GZJCTlvHjTUJP2PFUYrVDFJdRLRnp17/8SHp5pYOujSHXIW01SWwJEz2DSBr5Lsh5Oj2JfFFkoATBxKWsnyKRpnQnq9TKhewUtHpxgJJLmEY7lIs2r37pIcoLDt7o1kyvl5tfIe7dxMETX6VaH6LrTVa3OkxjsVGTiCcJo80S2ys1Fk/IuMODiI9Jqe6RaLvk8w26ezr1GSd7cK6duZ/mgVfQgippegm5aGRgx2bhAIcOLtHzVtgbt7GlBW6sPkKy9RLF+jpngx2O7v9udrs2tp3ynbN/xzRI0PUxObXKaCquNBVSoUTvdrPoiirWqnKAYaZMnCFmroA3garVIAwGqHbIgvE2QmmVd916jBev7bK4NMvnnvsKdx96hK32GnttMbcqEgtMlzTNBtD+VMyqUixTYzwQjYoOtlklMnYhLmGKYa0o8MUlFmsBs1WfffV/x4Xnvs6ttzVZONjla09f59AJmytXYzqTbQatd5HYl9lp7Wa0mJwlZTL7UAsx7RQtEYzERtbt7HQTdFW4YBzKNYvucANVOoifulkUKKfr4hZJMV9GViKCZJRVn3pbPnrN4WTTZncaIyc6O+s2tfk5IkpI7PGRB/812p4C/ucJRhrN5V9EbWj0x1Mee+I3Wd1uo6st5g4FrI1t4t1SFrj1EhfFSFBUC1tXIfPROhiKQeR6NBoRUWKzth5SnVUyvl61liMnT5kO95OafUJXw06OMruYMAzO86F7DvDE2YvcP7ef1y8LuNExzq99nodv/hHOrP4Le84gAxKIzaaAC8pagUBysiVOtVjOfBrlIkQCGhGXcd0asdIijSRqdpEDtbtJ8t+gkOYpV+9gvLvJmA6vb+8QByUMKcygvJ6pYWsyRpQySGLe2PgNmuket/I477hxk5eciLuOFFmcC3js3A5hZHKiIBHJMvNGj3w+x58+OeGEpPA9izXe9CfMLU5oSwbtyRKjcIcHDlus9fI8+eplbpxdplpX+dKzoNcC5HzCcJxkXfhGuUFr0kWTchhGkLWhBNVcBPfF+EYE1w8t70eTRT9bympr4pSMKmAiAjUoAsYC+ivYmXnS8QC7tp9xO+a+m94LxiyzOZVnn/sVTh0scnjO5FNPVHjw/g/xnVe+ST+6BopHNZdQLojZnMHKSpp5WTATBKTIjnPUFreJ5RzdXkgaCueNuJFNkbRN0qBGEpZJlQmq4aHFpQySGigjvHjMTGEJOSziRQMUyaDX65GrhASBgZkTV+AvvDcVmCg/GiPlBINMPDlT8nKEJlfAcFGsmN2dEZZikxNla3Ftyd/GwHmTQfIsBk20wObAIZ2L52yk3KVs2L5+SWJ1YwLpYnYlacyDNC1z4+kuOXuG5cPH+Mo3v83QE67eEEtWiEY6G6uC5lrC699IuTnNhDuJukularO14dKYF/O4gJUzZZZOPc3OSoHmgo5dTEnjEYZc4eQN99L1z3Pu6jo3H3x3ZnsrW3ME7mWeefMZPG8FqiVuaN7D8xf+ASmdoVTdwO/vwwmFSKeYOUtL5QK+H6Jp4kE0zeaAIuuGUs/iLI3cPLGv0PdW+J7bPswLrzzOsWMSV/YiGvt0Vjsm6rREkoTs9a5jGXPZlztIdzMSse+K+IWcSXzGQwnXH6GpBoE8QE4MNFkiiUMONB8ilygUimfRjEVuiiVC+aL4EfjytT1On27yzed30I393HLy4zz56h+wsbVC4CbkxS4nyJOUJhilMWZSRU+bFGsu7fZO9mGPvRlMW2EwFG9WlVgeZleEnKkzGozJmQUUQ5CaPDRBN9wNsKopi2WNviso7SadNRu9PMUN9MwW9q47382y/I5s016pLGX/vVHo0elvEo/OUK88hhlv4Yy/j+e3a6xsf5Wd8CxtJ8kSBiIqI/htum0QpgmhF1Gxc/jJgCCUM7afGIoLX3ilZCA5Nr6weFs9Ds4/wJx2N7b9FbrOWSyzRHe7gm2sYCRLjPUbuLD6Gg+cvo/VnYjN0Sbd4PnMnyI7CrFg7ilBFmmyDBtDU4jDHqWyihvCeFRGNnx0yaCUHuDovkV8+XFM/ySV2Qs4myldw+fi9QJ+bogeVogdoGyjJD56KHSiEW+s/ji3T7d4z74vo81OeX5QRqmPsFQY9VwajUWqhSQ7oe7TEx6sq/y3MwFHZZ075BrbRo9iaYRUUTmznaOfhNxreJwPmjTtFVZXberzMq1ezMirIFcixlFCu++QKxYzYIAu5s9Jn7w5k6USBOcwkfJMnG0WZytIvsWkNyVNYlRx2rU9VJWsazse9Sjly5hGgWggFit5cnKNO469l83uBvurZTo7/0LD6LK/6vPnT1b5yPd9nJeff44zg68SSV3MRGF2zkW1ZTbX8/hOhJoTIwIPK4lozCeMXIOJK06N+cyyqKgmSSJn11olmc/gpjlD2AsHGRRj5MdohV1qViEj/riRm1Hiw0jk//wMjmDnVaRPfPlD6VprlZETohWmEKt4DuQVFUObpedfptHU8XsGSShDmmNh8RSz1UOcufq3jOMepWKe1HU4snQDV65fQ+MmAu86+epFtjZnCKVxJlifqc9x8uC+DI3lO4fpOEM6vR5DX8zbJIqmybQ7JUr07P4/bNvsPy7Cxg0SpYWuWfjBGNkqY5tDxrsFGvuugqJnIqHRtIdOE386zBh/hYZLa3iNozNvR5XzrHRWONQ8nMl4hObzXHeFw7VjXN76Jt6oyvLBDXprJ+g5uyAr2UNP1xWmjoNlCa3QNKMmG2aC49SyeWBRm2Hfws2cufoEtywcpr3bpdBwGHopvuAm+vuywLigpl24/CaSLLqIMlE6zMRSgiQiy3HW0nAcMbhNMqtcLE+x1PL/hhQ0ODR/NzNWhXpe4cruX3BiEqJUZ7OQwivBmJuXizx/bhdJOcjJG36Urz/3P5CpEbslJt7ZbGgcKAIcaZEXecSkSqXcJAguZ9v6JC1kLtvJRCMRtaxULCZqaKqIz8iZ78MLxclMcGxCRn3RZS6S4jFxhSAqh0kZLx5mTl5NnqWgwXff80l6nR1OHr2bolzCExlMcR3v/ynl5G8wRiFO+A7kfb/O7nSPTz31H9iOuxRUM1Ngiiu4bCiZbiD0QurFMr2RiLWAH6aYmomUhuRyEqo/l6UVzIKIv+RoWmUONZ9m5K+x1q2QbFaIKxs00zxd5RS77YTvfeC/cHH3q1zrv8ha+2VcJyJ2JAyjRCSPRKwxo08JRWgcCvhDlU6nQ5TqxLGJbcjcf/wniZNncYYdlsrvYOj9fxQigzODDju7i4zzLaxkBjWRcY0YkTrUQhjEKTs7EW/zS9w81yIsFHhmJaZ2U5p9X9QLbTZLRXILII8TSnKeH7R0fn/YZiH0uDFYwLP7mS+jWFa4wJjrA53vrlR4ajzl3krAdafMZt/DjUVmVyW/uM5gWmGn6xOlFqrqYuli+z2GqJI9AMWMWizxorSPIYuSQo3RcANTDKWjOnJxgGaJcYDMZJCxXMmXpsS9Bo7i0SzVOL7wMFd3znOgeJScNmXQe5kFWeYb6wYffN/PY07y/OW3fx1f7mX1zPrsALUQsXE9n522FcvGmYwoW162vOqOZQGUQddSfF/Kxm+hwJTSQo1rxGGUjajUxGQ6sJjSJVc2kQILOfWzubgg6pk5IwMvKyLobqtI//nx96et/mXaAyn7cothJ8N6doJr1u6i018nrw44Onsi29rZMyZqelw8H3j9ypOMBV4qJyIVE2aMk6hmzMGleznz0ivMHPo6e63DGAWTJBIikhkO7FfYXDvHsFtnEo8IBKdLjdBMBS3WcEceumng9CIkXAwBiXRqxFIXORLxiBYjt0pzoYclLVDKV5k/MuDKlR1GgpY7PYUinMYC+STrRNIedYHbSlz23D4PnPooe+1nOFA+xtPX3sDSVIJkG8mvsv/AHu3rx+m4OyRSimlqqFmw1s3UiqYtNsNi2zpiOCpl10qTGsXCHCu7z3PD4m102wIt1mM62MJWl3nHTT/NIFrn2vYr7LbGxFIP1RRBZ4HXHxN7olcqHqoCLyW2wQUmThcUFzUuEQVTaqUj2EaexarNu27+FZ589edo+ju05QqG7HDNdzhZVtkbx0TRMovLD/Pqmy9w++nvYaG5xKf+5jdw1AFhPKWm7ePWw6dp1uwsLKp7J0mkXHYdudL5Z3Z6fdzYxVAFir6AqcuokoFtV9jc3kKzVMbhGN93mCnOstHdy4bgmlkicTQ0XWfkbmSD50Z5gQ+86//g7OvPcHTxKPG0y/7591GwjrFy6U+w0i8w8ke4zkGO3PJJ8obJl179I75z5Z9RFSUrz2tSSlkM+COR6hbhJBXHFwEssXwIISlkX0Bd8ymai9x08INYeoPNvTfp7LzMjQsb2PmY11ZTZhOFnajE3dUHUWYeptvu8ra79rHefZ7r2wMurG3wxvWXsKsC+S5GE+L0qRAKv4QhmHohhbyG5/fxgjyu51Mtm9x84J0o0gUO1D/IpBux3XqanLzJZpKwsukTF4SVT0GOQlwrxFQSZDfGVUUudIf5aSkj74jPwWikQ3VAYkaUOzKtXIGptkkutpCDKgeROaO2sCcx99QepTXdRpJlTL2FX5uwOWlyrBtyTmlzwMvTFZ9fzc7aG426THXuOtvr8wxFGF8VHhIPRRZYMwffKeG4XqbQNHQl6xRHgY2i5DOsfUbFCeay5INVGeNFCb09k5Jop5Q7xCMrC6iric7R+XcyTLZpqEvMlAtc71xkOd7HVjRg/8n9HM3dzl8+/ptMpTGGVMAudzPKUL9dRokm6PkSk9GQ2YqP7xdxEyW7BaT4JLEYR/WRozJKrFBR9lHUq5SbgvjcwUgabHW2cFKbYvEIw8l5esMtAr2PKSROoYEqudTLeaTf/up70+7odTqDApb4y/JDyuPTHDpc4513/3ucQQe//2cc3d9ixz2PPFPD6S0y2r2P9V2LdhxwZu/3s63Y6UPfTX9ykZnaPONOn5HzDJdXQgplm8gTV5MqaP1McCIiGppu0u+2sGoakiahxRbDtvDi6qR+TBwNsr8I0TV0nDE6OUzLJRRvfLNBLpejVjjCxHmV1oYIv5ooyVKGxdaLe2ztdtGNKnKYI5BGmFaZ+05+iAtbf01FqbM+UHDSHUxdQg4klmd9dtfmaU23sAqi35hkdilnKraUFqag9TKhVJjSG2hEQZmKNU+lXuLMtW/zzlM/x5Wr51hLX2HWMsnbBt9z6pOc3X2Jcxv/jJSW2e1ezQQwmbFQkJsF9DL0shlKlKHLq0z9dmbcCh2Fgq1jW8ukqc/B+RIffuAP+Nw3f5Hh7uv0ExlLsRj6IUsFyJUDeu0mp06/g9fOnWNx4RT5vM+Tz34eJwo5VX8/RwozPHTPAC3/IpGSUpR/Ajn8IbamW1wbvMCXnv4Lhv4ephlSFsuTwEOXbWZqy7RaXRRdZsdpk0oOdlhm25lQMsUhvEAYRtnVQpzIFFkhZ80yL05Mu7uU9BKB6/PQbT/di96TAAAQPUlEQVTMyX3vY3X1VabOKq84X2ay5fLed3yS5ZzHS5f/lideeYIIg6nYYKcxZtEm1QRfUXhbBYI9R8SIWBrjT6qUKxpJPCBn1dlXPJHV1yR9hvMXnqGsvsTR5UUurqdUpT0KSz/OQ83vQ68fxzbOEka/QyhdJvHuZHX9Jr5+5g2u+69lCDLR8ZXUSJSUyJmC2J2iyj66MaXTruGl/ex3PN8oUdBMbr/hF5DiEU+/9gXifohSURgnBnvDa1SsWgYbcAXQV4tIxiGe4OXF4rqr4SdlfH8Hs6+RFmRSW8Frp8zNFPGNHXp9HdW1SWfKSO4OkqvzyK0/yvXOGi3/Kjn7zSzNsDaymXNNOmkfyZMIUxurLNMf7rFUm6FWGbO7lRPBM3w5Qo4UZCkgVxTVtQauwEYJhqJUxtTFy6aDpVsU9BkSxyZ0YgzTId9ImEQTBiPhYNbJFwRdO2B9z8RQctxw4BEutl7m0MwRSlKOVuhwQ/FO0qTHBe9bHJ25jZfPfIOhJ9QaoOQmuKlH6AoH+RSzWGTYG3Bkn832hkJqx6SauPaG2Z83Dl0axj2cXnonaniNYwcTlNIalvoGpWiOtdUikvqjVBYf5YXzn+b1s88xkFZIbA9NKaFIe8yIsclvPfGBdOS8zO5eKfMI5Ip1PnjsV4mSDoulWzkwt83Wmz9PQVolrSt0zBhNlfDdmynn/iuXpqv8zRO/S65QoljO0R913zpydgUvLckGr37QQnYNxrJFqktYso4ahdjqLHvdXeyGkmHO81qVXkt4cYUIWWzxxJk1xaj0CVyNUikkdmWajQGJfyNjr0PNugUrNpkpp9QKMbn8LL32Ibr+Lt8692liXeQV06wDKCAHR+du5fze81hKl7E/w56ziankySkueSWgt1NhJA3JlfNZT1c8+FwBPhVl75xGHI1YaPjs9gI0+TBSaGcg0563yS88+me8/sa3eXL7S7ztyHvoJ5/j/fv+kAuDKzzz5t9nFJpOd4JV9EF1sK0aZuziug6qViAWLYRpiTAdoGliPjjN5Ib54lx2dV6szTBfOMqzV76AmmqkyQQ1OMDI3aa61Gc2v5/uzhL1pRKtwaUMvRUnQwKnSezF/NTbP87JQpfE/21UNSIwxsT6HSzkvsBEh8u9i/z1Nz5G391DzftYtpwFhotCaapUmIwClpaXeGPtTcK0j9K3GGo6VcMnxsCXxqTuDKoyIY1SFKMP6Rx+4KOZEklisr9S5f13/iSDaUhfHfH4mT+i6DR490M/gem+xPZkyJPnzxJ5EpEIfmsKjkAnFUS/WsnAmqnAo1sebrLHpF+nWBLhcgddL7Oo3MJ8tYpRnuWlS58jL69y48ItrG3soHkGB277SR45+KG39KqTPybq/R6qPCCJDIL0u/Gsn+ePvvarDJXrOP4Yw0iJoyQDdoq8qKmnKGqf3T0tSy+Il7DgJEqBQb12IyePNnnx6jmsYI7pdA1rvkF/b5vZ0izt7TWopRhKiOKljFODRAlIJJdUgCkUl+KWjl8XXmANqZeyvG+CX56yuV7G9BzkaokgnRKOPU4t3YFuFbi48yoLpRbBaJaWHKP5Oqpn0i9dQx8dxc71GE2mmEEp+444aQuXGr4WofsGuh5hWC5JOEcg0FfeDrJiZWMbf+pxZOZe7jz0QZRoDbP4Cr2pQaursNUb0HUuYxfH5G0RFpdZ2RKgkAkFa569aId5+xhH88doRV2a5jKn6kf59NnfxhIir56QdwoqlJ+Bip1YLNNkZNfFEl7ubOSRsLOhk5tLiCQry1uSipaTy+0HPsIPPfwxunu/i5X7+ywDWBW3xs4M/WHIzMF/z1j6YS5uv0KqKJxvf4MXrnwNwyhimmuUxOb71x9/Z9ob79IZ9NCdOgvVBT767l+npB+gMNUYeZ8mOPPb2JUcas0mLYgPdY5UHxHkP8WT37rCNHSJjRyXBl9k5Dg4To8kELESnXJDp1x2CYcGe9MxqWZlURMRnDTlCj1PnPLM7KFaNWv02lcpVWYZDhKUQGciVuXmCD80aRh5xu6U/csRIS7B6iyP3PGLHCpsUTL/GU/vZW4EVftpWv27+Oen/hdXBMGmvoESypTKDhKCALNNyd7OIJHb3RhVCbK3AROLnZ0eSSGfLX5El9QQ7Y1YYNJ9LHGVJ6RR9pGmFvXkFqrWy3R7CqvIvPPOH+bFKy+w0T7HHafeju98npnqj7PVPsfK2jUSWUAMVDRDQjHa5K0FUhF0FrMWy2c6ruGFctbmUOU4A0YOJkOazdms4K9M5lHlHnFexipZnFYepF8MePaVv6XR1LCVg1SK8/SGQwbRZTxR2KfIjcvv54h2Fw+fOs2k9y+Mr/5X8qUOoVSgW/llDu/7P/GMi3RTizevfIYvfusfEMkfVelQK49IolP0XCGCkshpIge3i5YKGXyIUjSybbEr5mZiWeGpWWYw8UJkVTQFVII4ycxesmrgDB2O7l9GUgqE2oDrOxew02LWRS3bIYlscmVtjzB28f0xlp7DF7RmEQVS3+pPu0MBd4jwXYfYMbMlkmYrqJHB8uydzDZrqEGelfUv4rHG4dmPstW5QFVb5oF3/SDz0ixSsIw3eYHg8scw1Y0MajCW3sHxO/6Cb5//Dt+4+imuts9i5MEPxLU1T07LZdEg1XQY9Pr4kU1tdpZARIYcEXNSkASlRclTsIoZ5bozHtCoNPD8CYPhiEqtgK31iYMIx5slsWPiYBPPLyBFKfFU/J2WUGIJw5epLI+IJJ9228YdT2nklpH0PjOhw76mxqh3jB1dXFmvsiNiT3JIJHzEqUloTzPnTSo7JKFGMgZL86nMQnvsE8gWtiSUxAJwG9CLj1AJ2gwFVVz8s1viYPl+br/tPdxzqkI4+QRJtIYUyXiD2xgUfpb/9fhvYMycQRJgiijP1qYIjLqkov8vgB9BhZncDMVandjvcN/N38tnn/sTnGhMPNGzz46oLybKlCCNiV0DURWoztiMxzAdiQ0bRJIQMOWoFEssaPcgq1DwZ7n/zruYK/0nJPdF5KSQLcSk3Rxu2yUqzpG/4yvEXpHQ6vHV536f77zxLZRSjKr75O0u0q9+4f50d9hj6u5hTU9yonkDt514H8cP38OsnOelcx+nvvHHJDkJpWRiFkUGR/D/p3TNT1PK38PO4AyeGfLMlb/j7JsXcT3hSJCzKpZmhBzYX6TfEp6OgCDVUISFTGjrPJXQ8EDgs02NqlFh1D9PvjhPuxeiBjDNJ9iCP5bksB0LVxozUxX4IZsfuOk/0rROI+/9FWrwN8iVhEgTdJWfR8v/a8bxlL/62//M+eTrGaLbKK4yDfZRVHvM1zy6fp21VoCsTqjlTdxdg6HoOxZKpIaPoajk9WLWefQD8f+0stngvN7gbYc/wtFSiWD8y9iFWTblR3nhbI9L04s4kw2WFg5QVF5jnD7EbusN4lDBj8f4ofCCFEHZwtaahJ6OLneo1j1aO81sUD2ZDNGUiCTN4adBFjNwh0PU8SHe9a5jvHL1EpO4z8fu+CP+6frnOHv5n6kVilj2AoWcwl57SluMK4yEkjLPfTd/kAcPfISmscRous3mi58hSNrUZ++nduxBosTi2TOfpa8PCMM3ePrcC5lQWk47zDU67O0dpxeNsUyb4Y6LWZNQvBBdTSg1q3R6E3xHzug4nhegoiEH4mFlc72zgaLb2dhDM3SiUEHVA7wgIZX6iFeZShFbszNXiWGYdPcC/GSUARvkxMr8KCjSW18CS0UO1eyhIK7D8VScXhTMYo7hzpATN70te3g21X0k0Rm60RUW6h9lZftN4gHc88A9zPi3sn/2DgqGwnjjPK31r2d5ydmjD1Pd9148ucNXz32SLz/7t289AMMoa4+UzCJJJJBQCZ4zZOrolGeaBGEXPBEYljJRt/gZxd+FAEGMJ0JhKmxlAgaQ0iiXsfQWQSBeeMukeTEb3MCJq6QDl0gR9boa+BFaJJOfn6CSsNdVGI8j9hVu4m2nT3NT5RWU5BpO/z4G9Ud59tXPcH60ls1F08QnigT2SRCDwgyOoco2Xk+MM1xmlwoMXAc3MbElieNLCf3BiHXvIEvRNgPjrU2stL7Ex3/6L8hX51CD7xCMfgE1ipBdH6d/CPPU57g+ep2XVv6Ay7sv48Y5hm0LzZQJtX7G/WMi5m1QyFdxnWsszj7IrnceJxgTeWKRlJATVBZ1gp8ESFEVPfJozJrstkMmo4RKXWM8ESt0mYXZGt97/7/FC2SOFe8kDkZI4x8nH29kSZOxgOn2E9KBzFiZZ/b938QISqzunueFM5/n8u4FWrHAoulZDlH61c8/mK5uX8TUEz50++/y0Kn3owSVDFOjTWPevPYpamu/BeaEQJOzLaBti1S2gXbwGXTrBN++8Ee81voKnUmf9dU2dk4jl9MZ94XT1OHAwSLdHZ9IS/FiGVlzkEOD2FWITBdkA9tUsURfseJn2PfuUGzjQuRZGy0RqO0clog5SCPmajKGfJyP3vJfODDbpHP2N6D/ZYxyAlaEYn+MytzHs/rP3uAsf/zUf2CrdZX6/A5Buo+KPqJiB6x3G3Rd8coYYskpgw2xzcozTMHIJeiyRk7PkYYJg7E4qWrZW/60/Q5+8K7fRh5+Aaf3U1QaKkH+D+hYx/mdz/wyqbSLlTfZV9thfXAzkbeX4cMDJrgeVKtVJG0nU/+FXoylD6jUAjbX6wSSMNwLmklIPt9kGk4wdBGq7vG2Uz/E3KLHky++QGomfOK7HuO/PfkJht757HTihzKmISpgdS7vfBtNNEDCIhVrPx+49We5Zd/7CLUc5nSQRZ1SpUIu9bMr1TT0+R/f+CnG0xfox28htIpmSq3SYuXqIo4akLNtnE6CXPKRfZ9izqIvxLuKjZJaWZ5RyE6EdS51EzzXpe2N0O1cdmIslcv0e1MUIyAMJCS1TyAnKALYIBmockilXGPYFziJMboJo4EQ3RhZCyBIvazKJP7dEA9NUoldl7yASiTCWBhg5EUkwmN/6TgFay3TUErR3RkPcWdlhUrD4mfe8XkqQqUozzEVLg63hxYppIZGpObYHj7PPz77CVZ7l/Djgeg7ZFfykp0pBfHTEFODXi/FrpRIGIMDxRJZtGljs02hkMv63hkyyw0Jw7dybvVSgUqxmzWOuu0GkWmQ13sM/DxxdyLWDhj5MkogYWMiV3ezKFRrlwzy+cOP/hvuXjiNOfxXhP1ruOOHqNzyGE+88Cme6n2W0XSPNA4yI5uuC1iGl71EPS/NNAqJP8QsRoickp+a5LFYrvfQrYTXt4vcXPJ4bVvgrop87L1/zM1zj4idNX73cZz2T6EEPulI9G0NZu//Dr1U54vP/hqt+OtsjHwGXYtSpYDDHmliwlQHMePWNRbmU4b9Jq62ixc5JIGeJUsEaTwVHXIpQQrL/P9j+v6FQVSSi+HFC9DuDSYGQVFWBkYGZoZnz14xCItyMmjIGYIvZIu1rmfgZGBh+PIgkoH1+3WGn3+/Mnz8xMLA9ecHAwvowGC2YIbfJi0MigLC4CGZf4ysDE+/3mKYsDGA4T3o8BBmIQYAHXSi7OpBOGgAAAAASUVORK5CYII="/>
          <p:cNvSpPr>
            <a:spLocks noChangeAspect="1" noChangeArrowheads="1"/>
          </p:cNvSpPr>
          <p:nvPr/>
        </p:nvSpPr>
        <p:spPr bwMode="auto">
          <a:xfrm>
            <a:off x="155575" y="-3306763"/>
            <a:ext cx="9182100" cy="6896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Picture 2" descr="https://ds03.infourok.ru/uploads/ex/0cfb/00022fda-ed4c1624/img9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-38260" y="0"/>
            <a:ext cx="918226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>
                <a:solidFill>
                  <a:srgbClr val="C00000"/>
                </a:solidFill>
              </a:rPr>
              <a:t>МОЯ СЕМЬЯ КАК ЧАСТЬ РОССИИ</a:t>
            </a:r>
          </a:p>
        </p:txBody>
      </p:sp>
      <p:pic>
        <p:nvPicPr>
          <p:cNvPr id="6" name="Picture 2" descr="E:\Documents and Settings\Администратор\Рабочий стол\фото для презентации\малыгины.jpg"/>
          <p:cNvPicPr>
            <a:picLocks noChangeAspect="1" noChangeArrowheads="1"/>
          </p:cNvPicPr>
          <p:nvPr/>
        </p:nvPicPr>
        <p:blipFill>
          <a:blip r:embed="rId3"/>
          <a:srcRect t="13101"/>
          <a:stretch/>
        </p:blipFill>
        <p:spPr bwMode="auto">
          <a:xfrm rot="20297140">
            <a:off x="258737" y="1565790"/>
            <a:ext cx="3206098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448306">
            <a:off x="3803659" y="1336951"/>
            <a:ext cx="25812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24287">
            <a:off x="6837015" y="1219960"/>
            <a:ext cx="19621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-38260" y="0"/>
            <a:ext cx="918226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2543164" cy="7969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Патриотический уголок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3357554" y="214290"/>
            <a:ext cx="5786446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800" b="1" i="0" u="none" strike="noStrike" cap="none" spc="0" dirty="0">
              <a:ln>
                <a:noFill/>
              </a:ln>
              <a:solidFill>
                <a:srgbClr val="C0000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2643174" y="3429000"/>
            <a:ext cx="325754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800" b="1" i="0" u="none" strike="noStrike" cap="none" spc="0" dirty="0">
              <a:ln>
                <a:noFill/>
              </a:ln>
              <a:solidFill>
                <a:srgbClr val="C0000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5857884" y="2714620"/>
            <a:ext cx="254316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800" b="0" i="0" u="none" strike="noStrike" cap="none" spc="0">
              <a:ln>
                <a:noFill/>
              </a:ln>
              <a:solidFill>
                <a:srgbClr val="C0000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286116" y="642918"/>
            <a:ext cx="2928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Флаг у нас прекрасный – </a:t>
            </a:r>
            <a:endParaRPr/>
          </a:p>
          <a:p>
            <a:pPr>
              <a:defRPr/>
            </a:pPr>
            <a:r>
              <a:rPr lang="ru-RU" dirty="0"/>
              <a:t>Белый, синий , красный! </a:t>
            </a:r>
            <a:endParaRPr/>
          </a:p>
          <a:p>
            <a:pPr>
              <a:defRPr/>
            </a:pPr>
            <a:r>
              <a:rPr lang="ru-RU" dirty="0"/>
              <a:t>Белый – мир и чистота, </a:t>
            </a:r>
            <a:endParaRPr/>
          </a:p>
          <a:p>
            <a:pPr>
              <a:defRPr/>
            </a:pPr>
            <a:r>
              <a:rPr lang="ru-RU" dirty="0"/>
              <a:t>Синий – верность, небеса, </a:t>
            </a:r>
            <a:endParaRPr/>
          </a:p>
          <a:p>
            <a:pPr>
              <a:defRPr/>
            </a:pPr>
            <a:r>
              <a:rPr lang="ru-RU" dirty="0"/>
              <a:t>Красный – мужество, отвага… </a:t>
            </a:r>
            <a:endParaRPr/>
          </a:p>
          <a:p>
            <a:pPr>
              <a:defRPr/>
            </a:pPr>
            <a:r>
              <a:rPr lang="ru-RU" dirty="0"/>
              <a:t>Вот цвета родного флага!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00039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14290"/>
            <a:ext cx="285752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истратор\Desktop\птриот\IMG_20211117_1418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786058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-38260" y="0"/>
            <a:ext cx="918226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2543164" cy="7969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Уголок ИЗО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3357554" y="214290"/>
            <a:ext cx="5786446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800" b="1" i="0" u="none" strike="noStrike" cap="none" spc="0" dirty="0">
              <a:ln>
                <a:noFill/>
              </a:ln>
              <a:solidFill>
                <a:srgbClr val="C0000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2643174" y="3429000"/>
            <a:ext cx="325754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800" b="1" i="0" u="none" strike="noStrike" cap="none" spc="0" dirty="0">
              <a:ln>
                <a:noFill/>
              </a:ln>
              <a:solidFill>
                <a:srgbClr val="C0000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5857884" y="2714620"/>
            <a:ext cx="2543164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800" b="0" i="0" u="none" strike="noStrike" cap="none" spc="0">
              <a:ln>
                <a:noFill/>
              </a:ln>
              <a:solidFill>
                <a:srgbClr val="C00000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3071834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14290"/>
            <a:ext cx="271464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14290"/>
            <a:ext cx="2714644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000504"/>
            <a:ext cx="2632026" cy="247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48" y="285728"/>
            <a:ext cx="4643470" cy="78581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>Люби и знай свой край родной</a:t>
            </a:r>
            <a:br>
              <a:rPr lang="ru-RU" sz="2800"/>
            </a:br>
            <a:endParaRPr lang="ru-RU" sz="2800">
              <a:solidFill>
                <a:srgbClr val="C00000"/>
              </a:solidFill>
            </a:endParaRPr>
          </a:p>
        </p:txBody>
      </p:sp>
      <p:pic>
        <p:nvPicPr>
          <p:cNvPr id="9" name="Рисунок 8" descr="https://sib100.ru/wp-content/uploads/2021/01/Altayskiy_Kray-1-2048x11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3714776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ltaitop.ru/wp-content/uploads/2019/11/Rubtsovsk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214422"/>
            <a:ext cx="428628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img-fotki.yandex.ru/get/60015/72723741.3c/0_e96cb_18c5918e_ori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286256"/>
            <a:ext cx="25336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28596" y="0"/>
            <a:ext cx="8229600" cy="7969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>
                <a:solidFill>
                  <a:srgbClr val="C00000"/>
                </a:solidFill>
              </a:rPr>
              <a:t>Народные промыслы родного края</a:t>
            </a:r>
          </a:p>
        </p:txBody>
      </p:sp>
      <p:pic>
        <p:nvPicPr>
          <p:cNvPr id="11" name="Рисунок 10" descr="Изделия из бересты 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2"/>
            <a:ext cx="2619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Лоскутные изделия 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857232"/>
            <a:ext cx="2428876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Резьба по дереву 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714356"/>
            <a:ext cx="27622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Архитектурные элементы 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071810"/>
            <a:ext cx="2833691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Керамика 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3214686"/>
            <a:ext cx="2428892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www.amic.ru/images/gallery_09-2012/640.sdc10974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2" y="3286124"/>
            <a:ext cx="250033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/>
              <a:t>Эту истину знаю от роду. И её никогда не таю: Кто не любит родную природу, Тот не любит Отчизну свою.</a:t>
            </a:r>
            <a:endParaRPr lang="ru-RU" sz="2800">
              <a:solidFill>
                <a:srgbClr val="C00000"/>
              </a:solidFill>
            </a:endParaRPr>
          </a:p>
        </p:txBody>
      </p:sp>
      <p:pic>
        <p:nvPicPr>
          <p:cNvPr id="6" name="Picture 2" descr="E:\Documents and Settings\Администратор\Рабочий стол\фото для презентации\Изображение 174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428860" y="3786190"/>
            <a:ext cx="3714776" cy="2784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 descr="https://avatars.mds.yandex.net/get-zen_doc/1894366/pub_5f7369a0c859e64d80fa61ed_5f736a10c859e64d80fb2e83/scale_120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142984"/>
            <a:ext cx="364333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rs.mds.yandex.net/get-zen_doc/195350/pub_5c997a6d63221300b32f4f6d_5c997a835e29d000b38718ac/scale_120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142984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>
                <a:solidFill>
                  <a:srgbClr val="C00000"/>
                </a:solidFill>
              </a:rPr>
              <a:t>Родина моя РОССИЯ!!!</a:t>
            </a:r>
          </a:p>
        </p:txBody>
      </p:sp>
      <p:pic>
        <p:nvPicPr>
          <p:cNvPr id="6" name="Picture 2" descr="E:\Documents and Settings\Администратор\Рабочий стол\москва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85720" y="1785926"/>
            <a:ext cx="4572031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3" descr="E:\Documents and Settings\Администратор\Рабочий стол\москва2.jpe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000628" y="1142984"/>
            <a:ext cx="3861513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4" descr="E:\Documents and Settings\Администратор\Рабочий стол\москва 1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286380" y="4000504"/>
            <a:ext cx="3386655" cy="2539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-38260" y="0"/>
            <a:ext cx="918226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endParaRPr lang="ru-RU" sz="2800">
              <a:solidFill>
                <a:srgbClr val="C00000"/>
              </a:solidFill>
            </a:endParaRPr>
          </a:p>
        </p:txBody>
      </p:sp>
      <p:sp>
        <p:nvSpPr>
          <p:cNvPr id="8" name="Прямоугольник 6"/>
          <p:cNvSpPr/>
          <p:nvPr/>
        </p:nvSpPr>
        <p:spPr bwMode="auto">
          <a:xfrm>
            <a:off x="214282" y="214290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/>
              <a:t>НИКТО НЕ ЗАБЫТ –НИЧТО НЕ ЗАБЫТО! </a:t>
            </a:r>
            <a:endParaRPr/>
          </a:p>
        </p:txBody>
      </p:sp>
      <p:sp>
        <p:nvSpPr>
          <p:cNvPr id="9" name="Прямоугольник 7"/>
          <p:cNvSpPr/>
          <p:nvPr/>
        </p:nvSpPr>
        <p:spPr bwMode="auto">
          <a:xfrm>
            <a:off x="5072066" y="1000108"/>
            <a:ext cx="37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/>
              <a:t>Великой войны победу </a:t>
            </a:r>
            <a:endParaRPr/>
          </a:p>
          <a:p>
            <a:pPr algn="ctr">
              <a:defRPr/>
            </a:pPr>
            <a:r>
              <a:rPr lang="ru-RU" b="1"/>
              <a:t>Мы не должны забывать! </a:t>
            </a:r>
            <a:endParaRPr/>
          </a:p>
          <a:p>
            <a:pPr algn="ctr">
              <a:defRPr/>
            </a:pPr>
            <a:r>
              <a:rPr lang="ru-RU" b="1"/>
              <a:t>В боях отстояли деды </a:t>
            </a:r>
            <a:endParaRPr/>
          </a:p>
          <a:p>
            <a:pPr algn="ctr">
              <a:defRPr/>
            </a:pPr>
            <a:r>
              <a:rPr lang="ru-RU" b="1"/>
              <a:t>Священную Родину – мать!</a:t>
            </a:r>
          </a:p>
        </p:txBody>
      </p:sp>
      <p:pic>
        <p:nvPicPr>
          <p:cNvPr id="11" name="Рисунок 10" descr="http://img.tourister.ru/files/6/3/7/1/5/5/7/orig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85794"/>
            <a:ext cx="492922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>
                <a:solidFill>
                  <a:srgbClr val="C00000"/>
                </a:solidFill>
              </a:rPr>
              <a:t>« Нравственно- патриотическое воспитание дошкольников» </a:t>
            </a:r>
            <a:r>
              <a:rPr lang="ru-RU" sz="2800"/>
              <a:t/>
            </a:r>
            <a:br>
              <a:rPr lang="ru-RU" sz="2800"/>
            </a:br>
            <a:r>
              <a:rPr lang="ru-RU" sz="2800"/>
              <a:t>Хочется верить, что проводимая работа по нравственно-патриотическому воспитанию дошкольников будет фундаментом для воспитания будущего поколения, обладающего духовно-нравственными ценностями, гражданско-патриотическими чувствами, уважающими культурное, историческое прошлое и настоящее России.</a:t>
            </a:r>
            <a:endParaRPr lang="ru-RU" sz="280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9144001" cy="682942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6545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6" name="Рисунок 5" descr="https://cloud.prezentacii.org/18/11/94438/images/screen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019.radikal.ru/i635/1505/23/b11a31fea45c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714348" y="2214554"/>
            <a:ext cx="6300774" cy="15827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5400" i="1">
                <a:solidFill>
                  <a:srgbClr val="C00000"/>
                </a:solidFill>
                <a:latin typeface="Bookman Old Style"/>
              </a:rPr>
              <a:t>СПАСИБО </a:t>
            </a:r>
            <a:br>
              <a:rPr lang="ru-RU" sz="5400" i="1">
                <a:solidFill>
                  <a:srgbClr val="C00000"/>
                </a:solidFill>
                <a:latin typeface="Bookman Old Style"/>
              </a:rPr>
            </a:br>
            <a:r>
              <a:rPr lang="ru-RU" sz="5400" i="1">
                <a:solidFill>
                  <a:srgbClr val="C00000"/>
                </a:solidFill>
                <a:latin typeface="Bookman Old Style"/>
              </a:rPr>
              <a:t>ЗА ВНИМАНИЕ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75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s://ds05.infourok.ru/uploads/ex/1004/0012d4b3-7694d2d8/img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/>
          <a:srcRect b="2712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5"/>
          <p:cNvSpPr/>
          <p:nvPr/>
        </p:nvSpPr>
        <p:spPr bwMode="auto">
          <a:xfrm>
            <a:off x="357158" y="500042"/>
            <a:ext cx="8429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В настоящее время перед дошкольными образовательными учреждениями остро встала проблема гражданско-патриотического воспитания подрастающего поколения, так как наследование нравственных, патриотических ценностей семьи, родного края в самом нежном возрасте – есть самый естественный, а поэтому и верный способ гражданско-патриотического воспитания, формирования чувства любви к своему краю, к Родине. Проблема гражданско-патриотического воспитания в современном мире актуальна. Принята государственная программа «Патриотическое воспитание граждан Российской Федерации», направленная на все социальные слои и возрастные группы граждан России. Между тем в средствах массовой информации продолжается дискуссия о том, надо ли воспитывать любовь к Родине. Но если мы не научим ребенка любить свою страну: ее леса, моря, озера, горы, исторические памятники, словом рукотворные и природные чудеса, то кому она будет нужна? Кто будет радоваться ее достижениями, и болеть ее горестями. Судьба Родины в руках человека. Родина такова, какой мы ее делаем сами. Желание беречь и приумножать исторические и природные богатства - вот цель воспитания любви к Родине, воспитание патриотов своего Отечества.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42900"/>
            <a:ext cx="9144001" cy="70009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«Нравственно-патриотическое воспитание дошкольников» 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 bwMode="auto">
          <a:xfrm>
            <a:off x="457200" y="1600201"/>
            <a:ext cx="8229600" cy="2686055"/>
          </a:xfrm>
        </p:spPr>
        <p:txBody>
          <a:bodyPr>
            <a:normAutofit fontScale="77500" lnSpcReduction="20000"/>
          </a:bodyPr>
          <a:lstStyle/>
          <a:p>
            <a:pPr>
              <a:buNone/>
              <a:defRPr/>
            </a:pPr>
            <a:r>
              <a:rPr lang="ru-RU" b="1" dirty="0"/>
              <a:t>             Цель  </a:t>
            </a:r>
            <a:r>
              <a:rPr lang="ru-RU" dirty="0"/>
              <a:t>нравственно-</a:t>
            </a:r>
            <a:r>
              <a:rPr lang="ru-RU" b="1" dirty="0"/>
              <a:t> </a:t>
            </a:r>
            <a:r>
              <a:rPr lang="ru-RU" dirty="0"/>
              <a:t>патриотического воспитания у детей дошкольного возраста - воспитывать у ребенка чувство любви и привязанности к Родине; формирование у них потребности совершать добрые дела и поступки, чувство сопричастности к окружающему и развитие таких качеств, как сострадание, сочувствие, находчивость, </a:t>
            </a:r>
            <a:r>
              <a:rPr lang="ru-RU" dirty="0" smtClean="0"/>
              <a:t>любознательность.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9144001" cy="7000900"/>
          </a:xfrm>
          <a:prstGeom prst="rect">
            <a:avLst/>
          </a:prstGeom>
          <a:noFill/>
        </p:spPr>
      </p:pic>
      <p:sp>
        <p:nvSpPr>
          <p:cNvPr id="5" name="Прямоугольник 3"/>
          <p:cNvSpPr/>
          <p:nvPr/>
        </p:nvSpPr>
        <p:spPr bwMode="auto">
          <a:xfrm>
            <a:off x="428596" y="1166843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6" name="Прямоугольник 7"/>
          <p:cNvSpPr/>
          <p:nvPr/>
        </p:nvSpPr>
        <p:spPr bwMode="auto">
          <a:xfrm>
            <a:off x="928662" y="1071546"/>
            <a:ext cx="742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/>
              <a:t>«Патриотическое воспитание дошкольников»</a:t>
            </a:r>
          </a:p>
        </p:txBody>
      </p:sp>
      <p:sp>
        <p:nvSpPr>
          <p:cNvPr id="7" name="Прямоугольник 8"/>
          <p:cNvSpPr/>
          <p:nvPr/>
        </p:nvSpPr>
        <p:spPr bwMode="auto">
          <a:xfrm>
            <a:off x="1000100" y="1720840"/>
            <a:ext cx="72866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/>
              <a:t>задачи: Привитие детям чувства любви к своему родному краю, своей малой родине на основе приобщения к родной природе, культуре и традициям. Формирование чувства привязанности к своему дому, детскому саду, своим близким. Расширение представлений о России, как о родной стране, о родном городе. Воспитание патриотизма, уважение к культурному прошлому России.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9144001" cy="7000900"/>
          </a:xfrm>
          <a:prstGeom prst="rect">
            <a:avLst/>
          </a:prstGeom>
          <a:noFill/>
        </p:spPr>
      </p:pic>
      <p:sp>
        <p:nvSpPr>
          <p:cNvPr id="5" name="Прямоугольник 3"/>
          <p:cNvSpPr/>
          <p:nvPr/>
        </p:nvSpPr>
        <p:spPr bwMode="auto">
          <a:xfrm>
            <a:off x="428596" y="1166843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85786" y="1643050"/>
            <a:ext cx="78581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/>
              <a:t>Программа «От рождения до школы» (под редакцией Н.Е.Вераксы, Т.С.Комаровой, М.А.Васильевой) </a:t>
            </a:r>
            <a:endParaRPr/>
          </a:p>
          <a:p>
            <a:pPr>
              <a:defRPr/>
            </a:pPr>
            <a:r>
              <a:rPr lang="ru-RU" sz="2000"/>
              <a:t> Парциальная программа «Приобщение детей к истокам русской народной культуры»   О.Л. Князевой, М.Д. Маханевой</a:t>
            </a:r>
          </a:p>
          <a:p>
            <a:pPr>
              <a:defRPr/>
            </a:pPr>
            <a:r>
              <a:rPr lang="ru-RU" sz="2000"/>
              <a:t>Образовательная область «Социализация» Формирование гендерной, семейной, гражданской принадлежности, патриотических чувств, чувства принадлежности к мировому сообществу.</a:t>
            </a:r>
          </a:p>
        </p:txBody>
      </p:sp>
      <p:sp>
        <p:nvSpPr>
          <p:cNvPr id="7" name="Прямоугольник 7"/>
          <p:cNvSpPr/>
          <p:nvPr/>
        </p:nvSpPr>
        <p:spPr bwMode="auto">
          <a:xfrm>
            <a:off x="928662" y="714356"/>
            <a:ext cx="7429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/>
              <a:t>«Нравственно-патриотическое воспитание дошкольников»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vpk.at.ua/8.0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1" cy="7000900"/>
          </a:xfrm>
          <a:prstGeom prst="rect">
            <a:avLst/>
          </a:prstGeom>
          <a:noFill/>
        </p:spPr>
      </p:pic>
      <p:sp>
        <p:nvSpPr>
          <p:cNvPr id="5" name="Прямоугольник 3"/>
          <p:cNvSpPr/>
          <p:nvPr/>
        </p:nvSpPr>
        <p:spPr bwMode="auto">
          <a:xfrm>
            <a:off x="428596" y="1166843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6" name="Прямоугольник 7"/>
          <p:cNvSpPr/>
          <p:nvPr/>
        </p:nvSpPr>
        <p:spPr bwMode="auto">
          <a:xfrm>
            <a:off x="928662" y="357166"/>
            <a:ext cx="7429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/>
              <a:t>«Нравственно-патриотическое воспитание дошкольников»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85786" y="1571612"/>
            <a:ext cx="75724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Быть патриотом – значит ощущать себя неотъемлемой частью Отечества. Это сложное чувство возникает еще в дошкольном детстве, когда закладываются основы ценностного отношения к окружающему миру, и формируется в ребёнке постепенно, в ходе воспитания любви к своим ближним, к детскому саду, к родным местам, родной стране. Дошкольный возраст как период становления личности имеет свои потенциальные возможности для формирования высших нравственных чувств, к которым, и относиться чувство патриотизма. Понятие «патриотизм» включает в себя любовь к Родине, к земле, где родился и вырос, гордость за исторические свершения своего народа.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descr="https://ds03.infourok.ru/uploads/ex/0cfb/00022fda-ed4c1624/img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594</Words>
  <Application>Microsoft Office PowerPoint</Application>
  <DocSecurity>0</DocSecurity>
  <PresentationFormat>Экран (4:3)</PresentationFormat>
  <Paragraphs>38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 </vt:lpstr>
      <vt:lpstr>Презентация PowerPoint</vt:lpstr>
      <vt:lpstr>Презентация PowerPoint</vt:lpstr>
      <vt:lpstr>«Нравственно-патриотическое воспитание дошкольников»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МОЯ СЕМЬЯ КАК ЧАСТЬ РОССИИ</vt:lpstr>
      <vt:lpstr>Патриотический уголок</vt:lpstr>
      <vt:lpstr>Уголок ИЗО</vt:lpstr>
      <vt:lpstr>  Люби и знай свой край родной </vt:lpstr>
      <vt:lpstr>Народные промыслы родного края</vt:lpstr>
      <vt:lpstr>Эту истину знаю от роду. И её никогда не таю: Кто не любит родную природу, Тот не любит Отчизну свою.</vt:lpstr>
      <vt:lpstr>Родина моя РОССИЯ!!!</vt:lpstr>
      <vt:lpstr>       </vt:lpstr>
      <vt:lpstr>         « Нравственно- патриотическое воспитание дошкольников»  Хочется верить, что проводимая работа по нравственно-патриотическому воспитанию дошкольников будет фундаментом для воспитания будущего поколения, обладающего духовно-нравственными ценностями, гражданско-патриотическими чувствами, уважающими культурное, историческое прошлое и настоящее России.</vt:lpstr>
      <vt:lpstr>СПАСИБО  ЗА ВНИМАНИЕ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</cp:lastModifiedBy>
  <cp:revision>52</cp:revision>
  <dcterms:modified xsi:type="dcterms:W3CDTF">2021-11-22T08:16:32Z</dcterms:modified>
  <dc:identifier/>
  <dc:language/>
  <cp:version/>
</cp:coreProperties>
</file>